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15_E7AD293E.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A_0.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87" r:id="rId4"/>
    <p:sldId id="286" r:id="rId5"/>
    <p:sldId id="289" r:id="rId6"/>
    <p:sldId id="273" r:id="rId7"/>
    <p:sldId id="270" r:id="rId8"/>
    <p:sldId id="272" r:id="rId9"/>
    <p:sldId id="293" r:id="rId10"/>
    <p:sldId id="284" r:id="rId11"/>
    <p:sldId id="300" r:id="rId12"/>
    <p:sldId id="279" r:id="rId13"/>
    <p:sldId id="301" r:id="rId14"/>
    <p:sldId id="276" r:id="rId15"/>
    <p:sldId id="298" r:id="rId16"/>
    <p:sldId id="277" r:id="rId17"/>
    <p:sldId id="299" r:id="rId18"/>
    <p:sldId id="275" r:id="rId19"/>
    <p:sldId id="302" r:id="rId20"/>
    <p:sldId id="295" r:id="rId21"/>
    <p:sldId id="266" r:id="rId22"/>
    <p:sldId id="278" r:id="rId23"/>
    <p:sldId id="281" r:id="rId24"/>
    <p:sldId id="267" r:id="rId25"/>
    <p:sldId id="268" r:id="rId26"/>
    <p:sldId id="297"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Helvetica Neue" panose="020B0604020202020204" charset="0"/>
      <p:regular r:id="rId33"/>
      <p:bold r:id="rId34"/>
      <p:italic r:id="rId35"/>
      <p:boldItalic r:id="rId36"/>
    </p:embeddedFont>
    <p:embeddedFont>
      <p:font typeface="Times" panose="02020603050405020304" pitchFamily="18"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962A6A9-27DB-484C-BCF5-7A13E6181D8A}">
          <p14:sldIdLst>
            <p14:sldId id="256"/>
            <p14:sldId id="257"/>
            <p14:sldId id="287"/>
            <p14:sldId id="286"/>
            <p14:sldId id="289"/>
            <p14:sldId id="273"/>
            <p14:sldId id="270"/>
            <p14:sldId id="272"/>
            <p14:sldId id="293"/>
            <p14:sldId id="284"/>
            <p14:sldId id="300"/>
            <p14:sldId id="279"/>
            <p14:sldId id="301"/>
            <p14:sldId id="276"/>
            <p14:sldId id="298"/>
            <p14:sldId id="277"/>
            <p14:sldId id="299"/>
            <p14:sldId id="275"/>
            <p14:sldId id="302"/>
            <p14:sldId id="295"/>
            <p14:sldId id="266"/>
            <p14:sldId id="278"/>
            <p14:sldId id="281"/>
            <p14:sldId id="267"/>
            <p14:sldId id="268"/>
            <p14:sldId id="29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igI8q3WmjxXknHLeZeSRkCtVQo1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60A3B1-7FEE-4D9C-5482-716F08BC23DA}" name="Aishat Sadiq" initials="AS" userId="nIUKgmkQd6fwAPnNEpnMs3xPIryb1v4dDyzFZZEhD1A="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Aishat Sadiq"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BA7C28-F0D0-479F-842F-E5118D815E60}" v="1" dt="2023-11-09T15:44:52.860"/>
    <p1510:client id="{3326FE8F-514C-4561-A9ED-FE7B7EFCF558}" v="1282" dt="2023-11-09T08:15:24.909"/>
    <p1510:client id="{49E54A0D-9D93-4DDF-A52A-264881578AED}" v="406" dt="2023-11-09T15:40:57.016"/>
    <p1510:client id="{690C7D7F-334D-48AC-A1C3-84529EF2FEB4}" v="16" dt="2023-11-08T17:42:04"/>
    <p1510:client id="{962DFBCC-636A-4F28-BAFD-AF6035C1131E}" v="70" dt="2023-10-26T13:57:06.685"/>
    <p1510:client id="{A58F5B8A-C7AE-4B27-BEAA-B626C254B804}" v="118" dt="2023-10-26T18:52:09.584"/>
    <p1510:client id="{B48FCC21-0370-4BAB-9DE0-F3CE8036662E}" v="555" dt="2023-11-09T05:32:32.071"/>
    <p1510:client id="{B84F73F2-1B63-4CF6-B647-7F56A8C8ED6C}" v="768" dt="2023-11-06T19:14:23.8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9.xml"/><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shat Sadiq" clId="Web-{690C7D7F-334D-48AC-A1C3-84529EF2FEB4}"/>
    <pc:docChg chg="modSld">
      <pc:chgData name="Aishat Sadiq" userId="" providerId="" clId="Web-{690C7D7F-334D-48AC-A1C3-84529EF2FEB4}" dt="2023-11-08T17:42:04" v="14" actId="1076"/>
      <pc:docMkLst>
        <pc:docMk/>
      </pc:docMkLst>
      <pc:sldChg chg="addSp delSp modSp">
        <pc:chgData name="Aishat Sadiq" userId="" providerId="" clId="Web-{690C7D7F-334D-48AC-A1C3-84529EF2FEB4}" dt="2023-11-08T17:42:04" v="14" actId="1076"/>
        <pc:sldMkLst>
          <pc:docMk/>
          <pc:sldMk cId="327440786" sldId="278"/>
        </pc:sldMkLst>
        <pc:spChg chg="del mod">
          <ac:chgData name="Aishat Sadiq" userId="" providerId="" clId="Web-{690C7D7F-334D-48AC-A1C3-84529EF2FEB4}" dt="2023-11-08T17:41:19.436" v="2"/>
          <ac:spMkLst>
            <pc:docMk/>
            <pc:sldMk cId="327440786" sldId="278"/>
            <ac:spMk id="2" creationId="{206084A2-D625-27E3-13A7-1D4E2486B8F3}"/>
          </ac:spMkLst>
        </pc:spChg>
        <pc:spChg chg="del">
          <ac:chgData name="Aishat Sadiq" userId="" providerId="" clId="Web-{690C7D7F-334D-48AC-A1C3-84529EF2FEB4}" dt="2023-11-08T17:41:29.280" v="6"/>
          <ac:spMkLst>
            <pc:docMk/>
            <pc:sldMk cId="327440786" sldId="278"/>
            <ac:spMk id="3" creationId="{41127667-D1C3-068A-5C15-FCC24B6A8DC3}"/>
          </ac:spMkLst>
        </pc:spChg>
        <pc:spChg chg="add del mod">
          <ac:chgData name="Aishat Sadiq" userId="" providerId="" clId="Web-{690C7D7F-334D-48AC-A1C3-84529EF2FEB4}" dt="2023-11-08T17:41:32.749" v="8"/>
          <ac:spMkLst>
            <pc:docMk/>
            <pc:sldMk cId="327440786" sldId="278"/>
            <ac:spMk id="6" creationId="{EF81A491-6BCA-00D9-CA69-6DE8A7F6CAE0}"/>
          </ac:spMkLst>
        </pc:spChg>
        <pc:picChg chg="add mod">
          <ac:chgData name="Aishat Sadiq" userId="" providerId="" clId="Web-{690C7D7F-334D-48AC-A1C3-84529EF2FEB4}" dt="2023-11-08T17:42:04" v="14" actId="1076"/>
          <ac:picMkLst>
            <pc:docMk/>
            <pc:sldMk cId="327440786" sldId="278"/>
            <ac:picMk id="4" creationId="{6BB37E0C-CE00-A38B-D8F6-186675A0BEB4}"/>
          </ac:picMkLst>
        </pc:picChg>
      </pc:sldChg>
    </pc:docChg>
  </pc:docChgLst>
  <pc:docChgLst>
    <pc:chgData name="Aishat Sadiq" clId="Web-{3326FE8F-514C-4561-A9ED-FE7B7EFCF558}"/>
    <pc:docChg chg="addSld delSld modSld sldOrd">
      <pc:chgData name="Aishat Sadiq" userId="" providerId="" clId="Web-{3326FE8F-514C-4561-A9ED-FE7B7EFCF558}" dt="2023-11-09T08:15:24.909" v="1735" actId="20577"/>
      <pc:docMkLst>
        <pc:docMk/>
      </pc:docMkLst>
      <pc:sldChg chg="modNotes">
        <pc:chgData name="Aishat Sadiq" userId="" providerId="" clId="Web-{3326FE8F-514C-4561-A9ED-FE7B7EFCF558}" dt="2023-11-09T08:11:18.510" v="1706"/>
        <pc:sldMkLst>
          <pc:docMk/>
          <pc:sldMk cId="0" sldId="256"/>
        </pc:sldMkLst>
      </pc:sldChg>
      <pc:sldChg chg="modSp modNotes">
        <pc:chgData name="Aishat Sadiq" userId="" providerId="" clId="Web-{3326FE8F-514C-4561-A9ED-FE7B7EFCF558}" dt="2023-11-09T07:00:48.952" v="782" actId="20577"/>
        <pc:sldMkLst>
          <pc:docMk/>
          <pc:sldMk cId="0" sldId="257"/>
        </pc:sldMkLst>
        <pc:spChg chg="mod">
          <ac:chgData name="Aishat Sadiq" userId="" providerId="" clId="Web-{3326FE8F-514C-4561-A9ED-FE7B7EFCF558}" dt="2023-11-09T07:00:48.952" v="782" actId="20577"/>
          <ac:spMkLst>
            <pc:docMk/>
            <pc:sldMk cId="0" sldId="257"/>
            <ac:spMk id="178" creationId="{00000000-0000-0000-0000-000000000000}"/>
          </ac:spMkLst>
        </pc:spChg>
      </pc:sldChg>
      <pc:sldChg chg="del">
        <pc:chgData name="Aishat Sadiq" userId="" providerId="" clId="Web-{3326FE8F-514C-4561-A9ED-FE7B7EFCF558}" dt="2023-11-09T06:58:37.291" v="724"/>
        <pc:sldMkLst>
          <pc:docMk/>
          <pc:sldMk cId="0" sldId="264"/>
        </pc:sldMkLst>
      </pc:sldChg>
      <pc:sldChg chg="addSp delSp modSp mod ord modClrScheme modCm chgLayout modNotes">
        <pc:chgData name="Aishat Sadiq" userId="" providerId="" clId="Web-{3326FE8F-514C-4561-A9ED-FE7B7EFCF558}" dt="2023-11-09T08:12:01.871" v="1720" actId="1076"/>
        <pc:sldMkLst>
          <pc:docMk/>
          <pc:sldMk cId="0" sldId="266"/>
        </pc:sldMkLst>
        <pc:spChg chg="mod ord">
          <ac:chgData name="Aishat Sadiq" userId="" providerId="" clId="Web-{3326FE8F-514C-4561-A9ED-FE7B7EFCF558}" dt="2023-11-09T08:11:59.886" v="1719" actId="20577"/>
          <ac:spMkLst>
            <pc:docMk/>
            <pc:sldMk cId="0" sldId="266"/>
            <ac:spMk id="2" creationId="{40E12522-350F-22A2-F4BA-6FDB3324A448}"/>
          </ac:spMkLst>
        </pc:spChg>
        <pc:spChg chg="add del mod ord">
          <ac:chgData name="Aishat Sadiq" userId="" providerId="" clId="Web-{3326FE8F-514C-4561-A9ED-FE7B7EFCF558}" dt="2023-11-09T08:10:56.087" v="1705"/>
          <ac:spMkLst>
            <pc:docMk/>
            <pc:sldMk cId="0" sldId="266"/>
            <ac:spMk id="3" creationId="{480514F3-800E-8F3E-0ED0-B624A30A67A1}"/>
          </ac:spMkLst>
        </pc:spChg>
        <pc:spChg chg="mod ord">
          <ac:chgData name="Aishat Sadiq" userId="" providerId="" clId="Web-{3326FE8F-514C-4561-A9ED-FE7B7EFCF558}" dt="2023-11-09T08:10:25.774" v="1695" actId="1076"/>
          <ac:spMkLst>
            <pc:docMk/>
            <pc:sldMk cId="0" sldId="266"/>
            <ac:spMk id="4" creationId="{98E3AF4B-769B-F320-F3B1-7372AEB77996}"/>
          </ac:spMkLst>
        </pc:spChg>
        <pc:picChg chg="add mod">
          <ac:chgData name="Aishat Sadiq" userId="" providerId="" clId="Web-{3326FE8F-514C-4561-A9ED-FE7B7EFCF558}" dt="2023-11-09T08:12:01.871" v="1720" actId="1076"/>
          <ac:picMkLst>
            <pc:docMk/>
            <pc:sldMk cId="0" sldId="266"/>
            <ac:picMk id="5" creationId="{BF5F6C62-A4AE-7E86-F693-EF7151ACFED3}"/>
          </ac:picMkLst>
        </pc:picChg>
        <pc:extLst>
          <p:ext xmlns:p="http://schemas.openxmlformats.org/presentationml/2006/main" uri="{D6D511B9-2390-475A-947B-AFAB55BFBCF1}">
            <pc226:cmChg xmlns:pc226="http://schemas.microsoft.com/office/powerpoint/2022/06/main/command" chg="mod">
              <pc226:chgData name="Aishat Sadiq" userId="" providerId="" clId="Web-{3326FE8F-514C-4561-A9ED-FE7B7EFCF558}" dt="2023-11-09T05:38:15.514" v="63" actId="20577"/>
              <pc2:cmMkLst xmlns:pc2="http://schemas.microsoft.com/office/powerpoint/2019/9/main/command">
                <pc:docMk/>
                <pc:sldMk cId="0" sldId="266"/>
                <pc2:cmMk id="{0027C3E9-71C4-42D4-A328-0CB675E4E6AC}"/>
              </pc2:cmMkLst>
            </pc226:cmChg>
          </p:ext>
        </pc:extLst>
      </pc:sldChg>
      <pc:sldChg chg="addSp delSp modSp del addCm modCm modNotes">
        <pc:chgData name="Aishat Sadiq" userId="" providerId="" clId="Web-{3326FE8F-514C-4561-A9ED-FE7B7EFCF558}" dt="2023-11-09T06:22:51.872" v="485"/>
        <pc:sldMkLst>
          <pc:docMk/>
          <pc:sldMk cId="1730665601" sldId="269"/>
        </pc:sldMkLst>
        <pc:spChg chg="mod">
          <ac:chgData name="Aishat Sadiq" userId="" providerId="" clId="Web-{3326FE8F-514C-4561-A9ED-FE7B7EFCF558}" dt="2023-11-09T06:03:31.472" v="307" actId="20577"/>
          <ac:spMkLst>
            <pc:docMk/>
            <pc:sldMk cId="1730665601" sldId="269"/>
            <ac:spMk id="2" creationId="{F65A2760-0B1B-BAAB-8DFF-69587DCA9594}"/>
          </ac:spMkLst>
        </pc:spChg>
        <pc:spChg chg="del mod">
          <ac:chgData name="Aishat Sadiq" userId="" providerId="" clId="Web-{3326FE8F-514C-4561-A9ED-FE7B7EFCF558}" dt="2023-11-09T06:17:50.940" v="427"/>
          <ac:spMkLst>
            <pc:docMk/>
            <pc:sldMk cId="1730665601" sldId="269"/>
            <ac:spMk id="3" creationId="{1B9038FA-CABB-C927-79BF-4FC6455BD276}"/>
          </ac:spMkLst>
        </pc:spChg>
        <pc:spChg chg="mod">
          <ac:chgData name="Aishat Sadiq" userId="" providerId="" clId="Web-{3326FE8F-514C-4561-A9ED-FE7B7EFCF558}" dt="2023-11-09T06:02:47.674" v="260" actId="20577"/>
          <ac:spMkLst>
            <pc:docMk/>
            <pc:sldMk cId="1730665601" sldId="269"/>
            <ac:spMk id="4" creationId="{41D5426F-578E-A693-2A1F-5F47288230DB}"/>
          </ac:spMkLst>
        </pc:spChg>
        <pc:spChg chg="add mod">
          <ac:chgData name="Aishat Sadiq" userId="" providerId="" clId="Web-{3326FE8F-514C-4561-A9ED-FE7B7EFCF558}" dt="2023-11-09T06:17:44.627" v="426" actId="1076"/>
          <ac:spMkLst>
            <pc:docMk/>
            <pc:sldMk cId="1730665601" sldId="269"/>
            <ac:spMk id="8" creationId="{F821D924-4053-B9BF-74BA-2E6840908063}"/>
          </ac:spMkLst>
        </pc:spChg>
        <pc:spChg chg="add mod">
          <ac:chgData name="Aishat Sadiq" userId="" providerId="" clId="Web-{3326FE8F-514C-4561-A9ED-FE7B7EFCF558}" dt="2023-11-09T06:17:50.940" v="427"/>
          <ac:spMkLst>
            <pc:docMk/>
            <pc:sldMk cId="1730665601" sldId="269"/>
            <ac:spMk id="10" creationId="{6430BA1B-4BEF-1E93-3D20-585F663D6D8F}"/>
          </ac:spMkLst>
        </pc:spChg>
        <pc:picChg chg="del mod">
          <ac:chgData name="Aishat Sadiq" userId="" providerId="" clId="Web-{3326FE8F-514C-4561-A9ED-FE7B7EFCF558}" dt="2023-11-09T06:03:27.160" v="305"/>
          <ac:picMkLst>
            <pc:docMk/>
            <pc:sldMk cId="1730665601" sldId="269"/>
            <ac:picMk id="5" creationId="{1EA92CFC-71BC-E1E5-9918-66F36F3DE97B}"/>
          </ac:picMkLst>
        </pc:picChg>
        <pc:picChg chg="add del mod">
          <ac:chgData name="Aishat Sadiq" userId="" providerId="" clId="Web-{3326FE8F-514C-4561-A9ED-FE7B7EFCF558}" dt="2023-11-09T06:04:29.318" v="320"/>
          <ac:picMkLst>
            <pc:docMk/>
            <pc:sldMk cId="1730665601" sldId="269"/>
            <ac:picMk id="6" creationId="{53DEF8D0-BFBB-B9B2-FFD1-0D252B4E2247}"/>
          </ac:picMkLst>
        </pc:picChg>
        <pc:picChg chg="add del mod">
          <ac:chgData name="Aishat Sadiq" userId="" providerId="" clId="Web-{3326FE8F-514C-4561-A9ED-FE7B7EFCF558}" dt="2023-11-09T06:21:17.072" v="472"/>
          <ac:picMkLst>
            <pc:docMk/>
            <pc:sldMk cId="1730665601" sldId="269"/>
            <ac:picMk id="7" creationId="{C95457AC-6076-BE31-7E92-2FE995E3B02C}"/>
          </ac:picMkLst>
        </pc:picChg>
        <pc:extLst>
          <p:ext xmlns:p="http://schemas.openxmlformats.org/presentationml/2006/main" uri="{D6D511B9-2390-475A-947B-AFAB55BFBCF1}">
            <pc226:cmChg xmlns:pc226="http://schemas.microsoft.com/office/powerpoint/2022/06/main/command" chg="add mod">
              <pc226:chgData name="Aishat Sadiq" userId="" providerId="" clId="Web-{3326FE8F-514C-4561-A9ED-FE7B7EFCF558}" dt="2023-11-09T06:02:47.658" v="259" actId="20577"/>
              <pc2:cmMkLst xmlns:pc2="http://schemas.microsoft.com/office/powerpoint/2019/9/main/command">
                <pc:docMk/>
                <pc:sldMk cId="1730665601" sldId="269"/>
                <pc2:cmMk id="{060136F5-B0C9-4856-8619-B1FEA11CE710}"/>
              </pc2:cmMkLst>
            </pc226:cmChg>
          </p:ext>
        </pc:extLst>
      </pc:sldChg>
      <pc:sldChg chg="addSp delSp modSp ord modNotes">
        <pc:chgData name="Aishat Sadiq" userId="" providerId="" clId="Web-{3326FE8F-514C-4561-A9ED-FE7B7EFCF558}" dt="2023-11-09T07:54:30.303" v="1683"/>
        <pc:sldMkLst>
          <pc:docMk/>
          <pc:sldMk cId="473480695" sldId="270"/>
        </pc:sldMkLst>
        <pc:spChg chg="mod">
          <ac:chgData name="Aishat Sadiq" userId="" providerId="" clId="Web-{3326FE8F-514C-4561-A9ED-FE7B7EFCF558}" dt="2023-11-09T07:54:15.256" v="1681" actId="20577"/>
          <ac:spMkLst>
            <pc:docMk/>
            <pc:sldMk cId="473480695" sldId="270"/>
            <ac:spMk id="2" creationId="{F65A2760-0B1B-BAAB-8DFF-69587DCA9594}"/>
          </ac:spMkLst>
        </pc:spChg>
        <pc:spChg chg="del mod">
          <ac:chgData name="Aishat Sadiq" userId="" providerId="" clId="Web-{3326FE8F-514C-4561-A9ED-FE7B7EFCF558}" dt="2023-11-09T07:48:24.993" v="1528"/>
          <ac:spMkLst>
            <pc:docMk/>
            <pc:sldMk cId="473480695" sldId="270"/>
            <ac:spMk id="4" creationId="{41D5426F-578E-A693-2A1F-5F47288230DB}"/>
          </ac:spMkLst>
        </pc:spChg>
        <pc:spChg chg="mod">
          <ac:chgData name="Aishat Sadiq" userId="" providerId="" clId="Web-{3326FE8F-514C-4561-A9ED-FE7B7EFCF558}" dt="2023-11-09T07:51:48.704" v="1615" actId="20577"/>
          <ac:spMkLst>
            <pc:docMk/>
            <pc:sldMk cId="473480695" sldId="270"/>
            <ac:spMk id="6" creationId="{EF7DAE99-7227-B4FC-E0AD-73754FBB05E1}"/>
          </ac:spMkLst>
        </pc:spChg>
        <pc:picChg chg="add mod">
          <ac:chgData name="Aishat Sadiq" userId="" providerId="" clId="Web-{3326FE8F-514C-4561-A9ED-FE7B7EFCF558}" dt="2023-11-09T07:48:07.399" v="1521" actId="1076"/>
          <ac:picMkLst>
            <pc:docMk/>
            <pc:sldMk cId="473480695" sldId="270"/>
            <ac:picMk id="5" creationId="{DFADF80B-D1EF-7958-2EA4-9AA50CC5B429}"/>
          </ac:picMkLst>
        </pc:picChg>
      </pc:sldChg>
      <pc:sldChg chg="ord">
        <pc:chgData name="Aishat Sadiq" userId="" providerId="" clId="Web-{3326FE8F-514C-4561-A9ED-FE7B7EFCF558}" dt="2023-11-09T05:34:19.208" v="0"/>
        <pc:sldMkLst>
          <pc:docMk/>
          <pc:sldMk cId="2401051748" sldId="271"/>
        </pc:sldMkLst>
      </pc:sldChg>
      <pc:sldChg chg="modSp ord addCm delCm modNotes">
        <pc:chgData name="Aishat Sadiq" userId="" providerId="" clId="Web-{3326FE8F-514C-4561-A9ED-FE7B7EFCF558}" dt="2023-11-09T07:06:28.948" v="934" actId="20577"/>
        <pc:sldMkLst>
          <pc:docMk/>
          <pc:sldMk cId="2233350048" sldId="272"/>
        </pc:sldMkLst>
        <pc:spChg chg="mod">
          <ac:chgData name="Aishat Sadiq" userId="" providerId="" clId="Web-{3326FE8F-514C-4561-A9ED-FE7B7EFCF558}" dt="2023-11-09T07:06:28.948" v="934" actId="20577"/>
          <ac:spMkLst>
            <pc:docMk/>
            <pc:sldMk cId="2233350048" sldId="272"/>
            <ac:spMk id="3" creationId="{00C9861D-EAD8-1E08-D911-89EC0151B0EB}"/>
          </ac:spMkLst>
        </pc:spChg>
        <pc:extLst>
          <p:ext xmlns:p="http://schemas.openxmlformats.org/presentationml/2006/main" uri="{D6D511B9-2390-475A-947B-AFAB55BFBCF1}">
            <pc226:cmChg xmlns:pc226="http://schemas.microsoft.com/office/powerpoint/2022/06/main/command" chg="add del">
              <pc226:chgData name="Aishat Sadiq" userId="" providerId="" clId="Web-{3326FE8F-514C-4561-A9ED-FE7B7EFCF558}" dt="2023-11-09T07:04:05.287" v="860"/>
              <pc2:cmMkLst xmlns:pc2="http://schemas.microsoft.com/office/powerpoint/2019/9/main/command">
                <pc:docMk/>
                <pc:sldMk cId="2233350048" sldId="272"/>
                <pc2:cmMk id="{A69E6D16-3154-4E8D-84F4-9493CB633D5A}"/>
              </pc2:cmMkLst>
            </pc226:cmChg>
          </p:ext>
        </pc:extLst>
      </pc:sldChg>
      <pc:sldChg chg="ord">
        <pc:chgData name="Aishat Sadiq" userId="" providerId="" clId="Web-{3326FE8F-514C-4561-A9ED-FE7B7EFCF558}" dt="2023-11-09T05:46:52.844" v="134"/>
        <pc:sldMkLst>
          <pc:docMk/>
          <pc:sldMk cId="2006330739" sldId="273"/>
        </pc:sldMkLst>
      </pc:sldChg>
      <pc:sldChg chg="modSp modNotes">
        <pc:chgData name="Aishat Sadiq" userId="" providerId="" clId="Web-{3326FE8F-514C-4561-A9ED-FE7B7EFCF558}" dt="2023-11-09T07:15:56.532" v="1066"/>
        <pc:sldMkLst>
          <pc:docMk/>
          <pc:sldMk cId="1203223485" sldId="275"/>
        </pc:sldMkLst>
        <pc:spChg chg="mod">
          <ac:chgData name="Aishat Sadiq" userId="" providerId="" clId="Web-{3326FE8F-514C-4561-A9ED-FE7B7EFCF558}" dt="2023-11-09T07:00:19.888" v="774" actId="20577"/>
          <ac:spMkLst>
            <pc:docMk/>
            <pc:sldMk cId="1203223485" sldId="275"/>
            <ac:spMk id="2" creationId="{0721330F-9B64-13D0-550F-BF09F0355F0A}"/>
          </ac:spMkLst>
        </pc:spChg>
        <pc:spChg chg="mod">
          <ac:chgData name="Aishat Sadiq" userId="" providerId="" clId="Web-{3326FE8F-514C-4561-A9ED-FE7B7EFCF558}" dt="2023-11-09T07:00:27.185" v="776" actId="20577"/>
          <ac:spMkLst>
            <pc:docMk/>
            <pc:sldMk cId="1203223485" sldId="275"/>
            <ac:spMk id="5" creationId="{ABCBC704-DD47-5A27-1DFF-AD9CDD2ED946}"/>
          </ac:spMkLst>
        </pc:spChg>
      </pc:sldChg>
      <pc:sldChg chg="modSp modNotes">
        <pc:chgData name="Aishat Sadiq" userId="" providerId="" clId="Web-{3326FE8F-514C-4561-A9ED-FE7B7EFCF558}" dt="2023-11-09T08:01:42.209" v="1688"/>
        <pc:sldMkLst>
          <pc:docMk/>
          <pc:sldMk cId="2497630644" sldId="276"/>
        </pc:sldMkLst>
        <pc:spChg chg="mod">
          <ac:chgData name="Aishat Sadiq" userId="" providerId="" clId="Web-{3326FE8F-514C-4561-A9ED-FE7B7EFCF558}" dt="2023-11-09T06:58:50.354" v="733" actId="20577"/>
          <ac:spMkLst>
            <pc:docMk/>
            <pc:sldMk cId="2497630644" sldId="276"/>
            <ac:spMk id="2" creationId="{0B7966D5-C401-2FA0-5F84-A6F851EDDAA9}"/>
          </ac:spMkLst>
        </pc:spChg>
        <pc:spChg chg="mod">
          <ac:chgData name="Aishat Sadiq" userId="" providerId="" clId="Web-{3326FE8F-514C-4561-A9ED-FE7B7EFCF558}" dt="2023-11-09T06:59:04.448" v="737" actId="14100"/>
          <ac:spMkLst>
            <pc:docMk/>
            <pc:sldMk cId="2497630644" sldId="276"/>
            <ac:spMk id="3" creationId="{4BC12289-1A74-7DC6-E287-7362A0A20C00}"/>
          </ac:spMkLst>
        </pc:spChg>
      </pc:sldChg>
      <pc:sldChg chg="modSp addCm">
        <pc:chgData name="Aishat Sadiq" userId="" providerId="" clId="Web-{3326FE8F-514C-4561-A9ED-FE7B7EFCF558}" dt="2023-11-09T08:08:29.895" v="1689"/>
        <pc:sldMkLst>
          <pc:docMk/>
          <pc:sldMk cId="3886885182" sldId="277"/>
        </pc:sldMkLst>
        <pc:spChg chg="mod">
          <ac:chgData name="Aishat Sadiq" userId="" providerId="" clId="Web-{3326FE8F-514C-4561-A9ED-FE7B7EFCF558}" dt="2023-11-09T06:59:47.075" v="754" actId="20577"/>
          <ac:spMkLst>
            <pc:docMk/>
            <pc:sldMk cId="3886885182" sldId="277"/>
            <ac:spMk id="2" creationId="{FDBCC1C7-735F-4BD5-9FB3-BA6ABB08C7A0}"/>
          </ac:spMkLst>
        </pc:spChg>
        <pc:spChg chg="mod">
          <ac:chgData name="Aishat Sadiq" userId="" providerId="" clId="Web-{3326FE8F-514C-4561-A9ED-FE7B7EFCF558}" dt="2023-11-09T06:59:16.589" v="748" actId="20577"/>
          <ac:spMkLst>
            <pc:docMk/>
            <pc:sldMk cId="3886885182" sldId="277"/>
            <ac:spMk id="3" creationId="{67BF60E0-5094-75EB-3610-70EEF4448E7C}"/>
          </ac:spMkLst>
        </pc:spChg>
        <pc:extLst>
          <p:ext xmlns:p="http://schemas.openxmlformats.org/presentationml/2006/main" uri="{D6D511B9-2390-475A-947B-AFAB55BFBCF1}">
            <pc226:cmChg xmlns:pc226="http://schemas.microsoft.com/office/powerpoint/2022/06/main/command" chg="add">
              <pc226:chgData name="Aishat Sadiq" userId="" providerId="" clId="Web-{3326FE8F-514C-4561-A9ED-FE7B7EFCF558}" dt="2023-11-09T08:08:29.895" v="1689"/>
              <pc2:cmMkLst xmlns:pc2="http://schemas.microsoft.com/office/powerpoint/2019/9/main/command">
                <pc:docMk/>
                <pc:sldMk cId="3886885182" sldId="277"/>
                <pc2:cmMk id="{CE2B0E96-CE81-4693-BE18-47B71122CB4C}"/>
              </pc2:cmMkLst>
            </pc226:cmChg>
          </p:ext>
        </pc:extLst>
      </pc:sldChg>
      <pc:sldChg chg="ord">
        <pc:chgData name="Aishat Sadiq" userId="" providerId="" clId="Web-{3326FE8F-514C-4561-A9ED-FE7B7EFCF558}" dt="2023-11-09T07:08:08.670" v="944"/>
        <pc:sldMkLst>
          <pc:docMk/>
          <pc:sldMk cId="327440786" sldId="278"/>
        </pc:sldMkLst>
      </pc:sldChg>
      <pc:sldChg chg="modSp ord">
        <pc:chgData name="Aishat Sadiq" userId="" providerId="" clId="Web-{3326FE8F-514C-4561-A9ED-FE7B7EFCF558}" dt="2023-11-09T07:30:40.831" v="1298"/>
        <pc:sldMkLst>
          <pc:docMk/>
          <pc:sldMk cId="3108307014" sldId="279"/>
        </pc:sldMkLst>
        <pc:spChg chg="mod">
          <ac:chgData name="Aishat Sadiq" userId="" providerId="" clId="Web-{3326FE8F-514C-4561-A9ED-FE7B7EFCF558}" dt="2023-11-09T07:08:47.953" v="957" actId="20577"/>
          <ac:spMkLst>
            <pc:docMk/>
            <pc:sldMk cId="3108307014" sldId="279"/>
            <ac:spMk id="3" creationId="{562C2B93-8487-73BA-CC13-B358D51F73C1}"/>
          </ac:spMkLst>
        </pc:spChg>
      </pc:sldChg>
      <pc:sldChg chg="addSp delSp modSp del mod ord modClrScheme chgLayout modNotes">
        <pc:chgData name="Aishat Sadiq" userId="" providerId="" clId="Web-{3326FE8F-514C-4561-A9ED-FE7B7EFCF558}" dt="2023-11-09T08:12:51.732" v="1722"/>
        <pc:sldMkLst>
          <pc:docMk/>
          <pc:sldMk cId="1846019453" sldId="280"/>
        </pc:sldMkLst>
        <pc:spChg chg="del mod ord">
          <ac:chgData name="Aishat Sadiq" userId="" providerId="" clId="Web-{3326FE8F-514C-4561-A9ED-FE7B7EFCF558}" dt="2023-11-09T06:58:08.837" v="721"/>
          <ac:spMkLst>
            <pc:docMk/>
            <pc:sldMk cId="1846019453" sldId="280"/>
            <ac:spMk id="2" creationId="{F166E4BB-8F0F-8421-B687-C88856205634}"/>
          </ac:spMkLst>
        </pc:spChg>
        <pc:spChg chg="mod ord">
          <ac:chgData name="Aishat Sadiq" userId="" providerId="" clId="Web-{3326FE8F-514C-4561-A9ED-FE7B7EFCF558}" dt="2023-11-09T06:57:46.523" v="715" actId="20577"/>
          <ac:spMkLst>
            <pc:docMk/>
            <pc:sldMk cId="1846019453" sldId="280"/>
            <ac:spMk id="3" creationId="{15B5B9FD-76F8-575A-4989-4B1B19AC1615}"/>
          </ac:spMkLst>
        </pc:spChg>
        <pc:spChg chg="del">
          <ac:chgData name="Aishat Sadiq" userId="" providerId="" clId="Web-{3326FE8F-514C-4561-A9ED-FE7B7EFCF558}" dt="2023-11-09T06:56:56.740" v="691"/>
          <ac:spMkLst>
            <pc:docMk/>
            <pc:sldMk cId="1846019453" sldId="280"/>
            <ac:spMk id="4" creationId="{F72B65BD-1FA0-BD56-66A1-9C45DC8F6E0B}"/>
          </ac:spMkLst>
        </pc:spChg>
        <pc:spChg chg="add mod">
          <ac:chgData name="Aishat Sadiq" userId="" providerId="" clId="Web-{3326FE8F-514C-4561-A9ED-FE7B7EFCF558}" dt="2023-11-09T06:57:50.195" v="716" actId="20577"/>
          <ac:spMkLst>
            <pc:docMk/>
            <pc:sldMk cId="1846019453" sldId="280"/>
            <ac:spMk id="6" creationId="{DC5D16D9-E9D5-76EB-AE3A-22F81FDE769C}"/>
          </ac:spMkLst>
        </pc:spChg>
        <pc:picChg chg="add del mod">
          <ac:chgData name="Aishat Sadiq" userId="" providerId="" clId="Web-{3326FE8F-514C-4561-A9ED-FE7B7EFCF558}" dt="2023-11-09T08:09:56.960" v="1691"/>
          <ac:picMkLst>
            <pc:docMk/>
            <pc:sldMk cId="1846019453" sldId="280"/>
            <ac:picMk id="5" creationId="{604DE710-EB7D-6666-E281-22A0FF25C139}"/>
          </ac:picMkLst>
        </pc:picChg>
      </pc:sldChg>
      <pc:sldChg chg="modSp del ord">
        <pc:chgData name="Aishat Sadiq" userId="" providerId="" clId="Web-{3326FE8F-514C-4561-A9ED-FE7B7EFCF558}" dt="2023-11-09T07:55:08.929" v="1686"/>
        <pc:sldMkLst>
          <pc:docMk/>
          <pc:sldMk cId="3362953272" sldId="283"/>
        </pc:sldMkLst>
        <pc:spChg chg="mod">
          <ac:chgData name="Aishat Sadiq" userId="" providerId="" clId="Web-{3326FE8F-514C-4561-A9ED-FE7B7EFCF558}" dt="2023-11-09T05:51:03.446" v="183" actId="20577"/>
          <ac:spMkLst>
            <pc:docMk/>
            <pc:sldMk cId="3362953272" sldId="283"/>
            <ac:spMk id="2" creationId="{B6954B1B-7320-FD08-2486-D9C197A9037E}"/>
          </ac:spMkLst>
        </pc:spChg>
      </pc:sldChg>
      <pc:sldChg chg="addSp delSp modSp add ord replId">
        <pc:chgData name="Aishat Sadiq" userId="" providerId="" clId="Web-{3326FE8F-514C-4561-A9ED-FE7B7EFCF558}" dt="2023-11-09T08:15:24.909" v="1735" actId="20577"/>
        <pc:sldMkLst>
          <pc:docMk/>
          <pc:sldMk cId="694512683" sldId="284"/>
        </pc:sldMkLst>
        <pc:spChg chg="mod">
          <ac:chgData name="Aishat Sadiq" userId="" providerId="" clId="Web-{3326FE8F-514C-4561-A9ED-FE7B7EFCF558}" dt="2023-11-09T08:15:24.909" v="1735" actId="20577"/>
          <ac:spMkLst>
            <pc:docMk/>
            <pc:sldMk cId="694512683" sldId="284"/>
            <ac:spMk id="2" creationId="{B6954B1B-7320-FD08-2486-D9C197A9037E}"/>
          </ac:spMkLst>
        </pc:spChg>
        <pc:graphicFrameChg chg="add del mod">
          <ac:chgData name="Aishat Sadiq" userId="" providerId="" clId="Web-{3326FE8F-514C-4561-A9ED-FE7B7EFCF558}" dt="2023-11-09T08:15:07.065" v="1728"/>
          <ac:graphicFrameMkLst>
            <pc:docMk/>
            <pc:sldMk cId="694512683" sldId="284"/>
            <ac:graphicFrameMk id="5" creationId="{837D7B12-CC42-63F1-9261-732598175F00}"/>
          </ac:graphicFrameMkLst>
        </pc:graphicFrameChg>
        <pc:graphicFrameChg chg="add del mod">
          <ac:chgData name="Aishat Sadiq" userId="" providerId="" clId="Web-{3326FE8F-514C-4561-A9ED-FE7B7EFCF558}" dt="2023-11-09T08:15:12.268" v="1730"/>
          <ac:graphicFrameMkLst>
            <pc:docMk/>
            <pc:sldMk cId="694512683" sldId="284"/>
            <ac:graphicFrameMk id="7" creationId="{006EDFE1-C140-7850-E80D-CA99B4DA14AE}"/>
          </ac:graphicFrameMkLst>
        </pc:graphicFrameChg>
      </pc:sldChg>
      <pc:sldChg chg="addSp delSp modSp new del mod modClrScheme chgLayout">
        <pc:chgData name="Aishat Sadiq" userId="" providerId="" clId="Web-{3326FE8F-514C-4561-A9ED-FE7B7EFCF558}" dt="2023-11-09T06:23:13.013" v="488"/>
        <pc:sldMkLst>
          <pc:docMk/>
          <pc:sldMk cId="280600448" sldId="285"/>
        </pc:sldMkLst>
        <pc:spChg chg="mod ord">
          <ac:chgData name="Aishat Sadiq" userId="" providerId="" clId="Web-{3326FE8F-514C-4561-A9ED-FE7B7EFCF558}" dt="2023-11-09T05:55:20.237" v="232"/>
          <ac:spMkLst>
            <pc:docMk/>
            <pc:sldMk cId="280600448" sldId="285"/>
            <ac:spMk id="2" creationId="{818BC690-F218-3D56-C485-0A1BB62D17F4}"/>
          </ac:spMkLst>
        </pc:spChg>
        <pc:spChg chg="mod ord">
          <ac:chgData name="Aishat Sadiq" userId="" providerId="" clId="Web-{3326FE8F-514C-4561-A9ED-FE7B7EFCF558}" dt="2023-11-09T05:55:20.237" v="232"/>
          <ac:spMkLst>
            <pc:docMk/>
            <pc:sldMk cId="280600448" sldId="285"/>
            <ac:spMk id="3" creationId="{ADD1E2C2-BECC-8964-A373-C8FC1CA1D97F}"/>
          </ac:spMkLst>
        </pc:spChg>
        <pc:spChg chg="del">
          <ac:chgData name="Aishat Sadiq" userId="" providerId="" clId="Web-{3326FE8F-514C-4561-A9ED-FE7B7EFCF558}" dt="2023-11-09T05:55:20.237" v="232"/>
          <ac:spMkLst>
            <pc:docMk/>
            <pc:sldMk cId="280600448" sldId="285"/>
            <ac:spMk id="4" creationId="{ACEA2683-E9FC-AE3D-39F6-900CDDE29D24}"/>
          </ac:spMkLst>
        </pc:spChg>
        <pc:spChg chg="add">
          <ac:chgData name="Aishat Sadiq" userId="" providerId="" clId="Web-{3326FE8F-514C-4561-A9ED-FE7B7EFCF558}" dt="2023-11-09T06:17:53.487" v="428"/>
          <ac:spMkLst>
            <pc:docMk/>
            <pc:sldMk cId="280600448" sldId="285"/>
            <ac:spMk id="5" creationId="{46165F84-94A9-0BA5-217D-087C93771897}"/>
          </ac:spMkLst>
        </pc:spChg>
      </pc:sldChg>
      <pc:sldChg chg="addSp delSp modSp new mod ord modClrScheme chgLayout modNotes">
        <pc:chgData name="Aishat Sadiq" userId="" providerId="" clId="Web-{3326FE8F-514C-4561-A9ED-FE7B7EFCF558}" dt="2023-11-09T07:54:59.320" v="1685"/>
        <pc:sldMkLst>
          <pc:docMk/>
          <pc:sldMk cId="225056712" sldId="286"/>
        </pc:sldMkLst>
        <pc:spChg chg="del mod ord">
          <ac:chgData name="Aishat Sadiq" userId="" providerId="" clId="Web-{3326FE8F-514C-4561-A9ED-FE7B7EFCF558}" dt="2023-11-09T05:58:17.586" v="242"/>
          <ac:spMkLst>
            <pc:docMk/>
            <pc:sldMk cId="225056712" sldId="286"/>
            <ac:spMk id="2" creationId="{828EE681-79D1-638B-7781-17C412AE4B55}"/>
          </ac:spMkLst>
        </pc:spChg>
        <pc:spChg chg="del mod ord">
          <ac:chgData name="Aishat Sadiq" userId="" providerId="" clId="Web-{3326FE8F-514C-4561-A9ED-FE7B7EFCF558}" dt="2023-11-09T06:17:17.548" v="421"/>
          <ac:spMkLst>
            <pc:docMk/>
            <pc:sldMk cId="225056712" sldId="286"/>
            <ac:spMk id="3" creationId="{C237EFB4-FFC0-C4F7-1507-F2E35272FF5C}"/>
          </ac:spMkLst>
        </pc:spChg>
        <pc:spChg chg="add del mod ord">
          <ac:chgData name="Aishat Sadiq" userId="" providerId="" clId="Web-{3326FE8F-514C-4561-A9ED-FE7B7EFCF558}" dt="2023-11-09T06:15:12.481" v="381"/>
          <ac:spMkLst>
            <pc:docMk/>
            <pc:sldMk cId="225056712" sldId="286"/>
            <ac:spMk id="6" creationId="{AB92E8E7-2B5D-444D-7300-F43322B589CB}"/>
          </ac:spMkLst>
        </pc:spChg>
        <pc:spChg chg="add mod ord">
          <ac:chgData name="Aishat Sadiq" userId="" providerId="" clId="Web-{3326FE8F-514C-4561-A9ED-FE7B7EFCF558}" dt="2023-11-09T06:41:32.614" v="584" actId="20577"/>
          <ac:spMkLst>
            <pc:docMk/>
            <pc:sldMk cId="225056712" sldId="286"/>
            <ac:spMk id="8" creationId="{6B453A20-0E60-68E3-3B79-DCD5241D98E4}"/>
          </ac:spMkLst>
        </pc:spChg>
        <pc:spChg chg="add mod">
          <ac:chgData name="Aishat Sadiq" userId="" providerId="" clId="Web-{3326FE8F-514C-4561-A9ED-FE7B7EFCF558}" dt="2023-11-09T06:42:40.257" v="615" actId="20577"/>
          <ac:spMkLst>
            <pc:docMk/>
            <pc:sldMk cId="225056712" sldId="286"/>
            <ac:spMk id="10" creationId="{ED420C51-3541-2E64-EBDE-FEDAEF7792D0}"/>
          </ac:spMkLst>
        </pc:spChg>
        <pc:picChg chg="add del mod">
          <ac:chgData name="Aishat Sadiq" userId="" providerId="" clId="Web-{3326FE8F-514C-4561-A9ED-FE7B7EFCF558}" dt="2023-11-09T06:14:40.199" v="375"/>
          <ac:picMkLst>
            <pc:docMk/>
            <pc:sldMk cId="225056712" sldId="286"/>
            <ac:picMk id="4" creationId="{2F759310-96C4-1DE5-C298-8D3250104C99}"/>
          </ac:picMkLst>
        </pc:picChg>
        <pc:picChg chg="add del mod">
          <ac:chgData name="Aishat Sadiq" userId="" providerId="" clId="Web-{3326FE8F-514C-4561-A9ED-FE7B7EFCF558}" dt="2023-11-09T06:15:06.137" v="379"/>
          <ac:picMkLst>
            <pc:docMk/>
            <pc:sldMk cId="225056712" sldId="286"/>
            <ac:picMk id="5" creationId="{222E5529-D01F-A421-CDFD-7FC18AEAD39B}"/>
          </ac:picMkLst>
        </pc:picChg>
        <pc:picChg chg="add del mod">
          <ac:chgData name="Aishat Sadiq" userId="" providerId="" clId="Web-{3326FE8F-514C-4561-A9ED-FE7B7EFCF558}" dt="2023-11-09T06:21:06.946" v="468"/>
          <ac:picMkLst>
            <pc:docMk/>
            <pc:sldMk cId="225056712" sldId="286"/>
            <ac:picMk id="7" creationId="{1FCCF987-3A23-59AA-8592-C06D86C046D5}"/>
          </ac:picMkLst>
        </pc:picChg>
        <pc:picChg chg="add mod">
          <ac:chgData name="Aishat Sadiq" userId="" providerId="" clId="Web-{3326FE8F-514C-4561-A9ED-FE7B7EFCF558}" dt="2023-11-09T06:21:32.463" v="478" actId="1076"/>
          <ac:picMkLst>
            <pc:docMk/>
            <pc:sldMk cId="225056712" sldId="286"/>
            <ac:picMk id="11" creationId="{A485A078-4FD6-D0F0-5BD7-C0801A3C7BBC}"/>
          </ac:picMkLst>
        </pc:picChg>
        <pc:picChg chg="add mod">
          <ac:chgData name="Aishat Sadiq" userId="" providerId="" clId="Web-{3326FE8F-514C-4561-A9ED-FE7B7EFCF558}" dt="2023-11-09T06:22:31.793" v="484" actId="14100"/>
          <ac:picMkLst>
            <pc:docMk/>
            <pc:sldMk cId="225056712" sldId="286"/>
            <ac:picMk id="12" creationId="{D47AA13B-9B36-6DB3-CEAB-D8A88E6C6C73}"/>
          </ac:picMkLst>
        </pc:picChg>
      </pc:sldChg>
      <pc:sldChg chg="addSp delSp modSp new mod ord modClrScheme chgLayout modNotes">
        <pc:chgData name="Aishat Sadiq" userId="" providerId="" clId="Web-{3326FE8F-514C-4561-A9ED-FE7B7EFCF558}" dt="2023-11-09T07:27:11.812" v="1180"/>
        <pc:sldMkLst>
          <pc:docMk/>
          <pc:sldMk cId="3670898725" sldId="287"/>
        </pc:sldMkLst>
        <pc:spChg chg="mod ord">
          <ac:chgData name="Aishat Sadiq" userId="" providerId="" clId="Web-{3326FE8F-514C-4561-A9ED-FE7B7EFCF558}" dt="2023-11-09T06:13:42.947" v="366" actId="20577"/>
          <ac:spMkLst>
            <pc:docMk/>
            <pc:sldMk cId="3670898725" sldId="287"/>
            <ac:spMk id="2" creationId="{54855327-BBB9-75EE-DEED-7DBF5AEC3CFF}"/>
          </ac:spMkLst>
        </pc:spChg>
        <pc:spChg chg="del mod ord">
          <ac:chgData name="Aishat Sadiq" userId="" providerId="" clId="Web-{3326FE8F-514C-4561-A9ED-FE7B7EFCF558}" dt="2023-11-09T06:13:10.070" v="361"/>
          <ac:spMkLst>
            <pc:docMk/>
            <pc:sldMk cId="3670898725" sldId="287"/>
            <ac:spMk id="3" creationId="{89EC7C33-4646-4AD2-0D68-D034DC6958DF}"/>
          </ac:spMkLst>
        </pc:spChg>
        <pc:spChg chg="add mod">
          <ac:chgData name="Aishat Sadiq" userId="" providerId="" clId="Web-{3326FE8F-514C-4561-A9ED-FE7B7EFCF558}" dt="2023-11-09T07:23:47.095" v="1151" actId="1076"/>
          <ac:spMkLst>
            <pc:docMk/>
            <pc:sldMk cId="3670898725" sldId="287"/>
            <ac:spMk id="7" creationId="{AF5F8B49-98C6-748C-E714-1A31AB127837}"/>
          </ac:spMkLst>
        </pc:spChg>
        <pc:spChg chg="add del mod">
          <ac:chgData name="Aishat Sadiq" userId="" providerId="" clId="Web-{3326FE8F-514C-4561-A9ED-FE7B7EFCF558}" dt="2023-11-09T07:27:11.812" v="1180"/>
          <ac:spMkLst>
            <pc:docMk/>
            <pc:sldMk cId="3670898725" sldId="287"/>
            <ac:spMk id="11" creationId="{D1956438-76A5-0AEA-EBA5-BDEC3FBDC789}"/>
          </ac:spMkLst>
        </pc:spChg>
        <pc:picChg chg="add del mod">
          <ac:chgData name="Aishat Sadiq" userId="" providerId="" clId="Web-{3326FE8F-514C-4561-A9ED-FE7B7EFCF558}" dt="2023-11-09T06:12:42.226" v="351"/>
          <ac:picMkLst>
            <pc:docMk/>
            <pc:sldMk cId="3670898725" sldId="287"/>
            <ac:picMk id="4" creationId="{1C1A035C-40C0-08BB-72C5-9B6C0181C31A}"/>
          </ac:picMkLst>
        </pc:picChg>
        <pc:picChg chg="add mod">
          <ac:chgData name="Aishat Sadiq" userId="" providerId="" clId="Web-{3326FE8F-514C-4561-A9ED-FE7B7EFCF558}" dt="2023-11-09T07:23:40.361" v="1150" actId="1076"/>
          <ac:picMkLst>
            <pc:docMk/>
            <pc:sldMk cId="3670898725" sldId="287"/>
            <ac:picMk id="5" creationId="{7ED581DC-5F03-4FD5-A107-00B85DE849A8}"/>
          </ac:picMkLst>
        </pc:picChg>
        <pc:picChg chg="add del mod">
          <ac:chgData name="Aishat Sadiq" userId="" providerId="" clId="Web-{3326FE8F-514C-4561-A9ED-FE7B7EFCF558}" dt="2023-11-09T06:14:39.386" v="374"/>
          <ac:picMkLst>
            <pc:docMk/>
            <pc:sldMk cId="3670898725" sldId="287"/>
            <ac:picMk id="8" creationId="{F788C374-63DE-6573-D24D-F4C5833AFA4F}"/>
          </ac:picMkLst>
        </pc:picChg>
        <pc:picChg chg="add del mod">
          <ac:chgData name="Aishat Sadiq" userId="" providerId="" clId="Web-{3326FE8F-514C-4561-A9ED-FE7B7EFCF558}" dt="2023-11-09T06:23:07.201" v="487"/>
          <ac:picMkLst>
            <pc:docMk/>
            <pc:sldMk cId="3670898725" sldId="287"/>
            <ac:picMk id="9" creationId="{872644DC-A10A-785A-670A-D47910AEABF2}"/>
          </ac:picMkLst>
        </pc:picChg>
        <pc:picChg chg="add mod">
          <ac:chgData name="Aishat Sadiq" userId="" providerId="" clId="Web-{3326FE8F-514C-4561-A9ED-FE7B7EFCF558}" dt="2023-11-09T07:23:06.953" v="1142" actId="1076"/>
          <ac:picMkLst>
            <pc:docMk/>
            <pc:sldMk cId="3670898725" sldId="287"/>
            <ac:picMk id="10" creationId="{41CBFF40-7D78-8797-6BFC-6D9AF9F1373F}"/>
          </ac:picMkLst>
        </pc:picChg>
      </pc:sldChg>
      <pc:sldChg chg="modSp add del replId">
        <pc:chgData name="Aishat Sadiq" userId="" providerId="" clId="Web-{3326FE8F-514C-4561-A9ED-FE7B7EFCF558}" dt="2023-11-09T06:43:03.586" v="617"/>
        <pc:sldMkLst>
          <pc:docMk/>
          <pc:sldMk cId="1810724058" sldId="288"/>
        </pc:sldMkLst>
        <pc:spChg chg="mod">
          <ac:chgData name="Aishat Sadiq" userId="" providerId="" clId="Web-{3326FE8F-514C-4561-A9ED-FE7B7EFCF558}" dt="2023-11-09T06:37:29.949" v="529" actId="20577"/>
          <ac:spMkLst>
            <pc:docMk/>
            <pc:sldMk cId="1810724058" sldId="288"/>
            <ac:spMk id="8" creationId="{6B453A20-0E60-68E3-3B79-DCD5241D98E4}"/>
          </ac:spMkLst>
        </pc:spChg>
      </pc:sldChg>
      <pc:sldChg chg="modSp add ord replId modNotes">
        <pc:chgData name="Aishat Sadiq" userId="" providerId="" clId="Web-{3326FE8F-514C-4561-A9ED-FE7B7EFCF558}" dt="2023-11-09T07:54:43.741" v="1684"/>
        <pc:sldMkLst>
          <pc:docMk/>
          <pc:sldMk cId="2459550865" sldId="289"/>
        </pc:sldMkLst>
        <pc:spChg chg="mod">
          <ac:chgData name="Aishat Sadiq" userId="" providerId="" clId="Web-{3326FE8F-514C-4561-A9ED-FE7B7EFCF558}" dt="2023-11-09T06:37:54.872" v="539" actId="20577"/>
          <ac:spMkLst>
            <pc:docMk/>
            <pc:sldMk cId="2459550865" sldId="289"/>
            <ac:spMk id="8" creationId="{6B453A20-0E60-68E3-3B79-DCD5241D98E4}"/>
          </ac:spMkLst>
        </pc:spChg>
      </pc:sldChg>
      <pc:sldChg chg="addSp delSp modSp add del ord replId">
        <pc:chgData name="Aishat Sadiq" userId="" providerId="" clId="Web-{3326FE8F-514C-4561-A9ED-FE7B7EFCF558}" dt="2023-11-09T06:42:50.304" v="616"/>
        <pc:sldMkLst>
          <pc:docMk/>
          <pc:sldMk cId="871329871" sldId="290"/>
        </pc:sldMkLst>
        <pc:spChg chg="del">
          <ac:chgData name="Aishat Sadiq" userId="" providerId="" clId="Web-{3326FE8F-514C-4561-A9ED-FE7B7EFCF558}" dt="2023-11-09T06:40:59.269" v="574"/>
          <ac:spMkLst>
            <pc:docMk/>
            <pc:sldMk cId="871329871" sldId="290"/>
            <ac:spMk id="2" creationId="{54855327-BBB9-75EE-DEED-7DBF5AEC3CFF}"/>
          </ac:spMkLst>
        </pc:spChg>
        <pc:spChg chg="add mod">
          <ac:chgData name="Aishat Sadiq" userId="" providerId="" clId="Web-{3326FE8F-514C-4561-A9ED-FE7B7EFCF558}" dt="2023-11-09T06:40:59.269" v="574"/>
          <ac:spMkLst>
            <pc:docMk/>
            <pc:sldMk cId="871329871" sldId="290"/>
            <ac:spMk id="4" creationId="{A58F8B7D-05A8-54A9-2DEA-2DCE7502A381}"/>
          </ac:spMkLst>
        </pc:spChg>
        <pc:spChg chg="del">
          <ac:chgData name="Aishat Sadiq" userId="" providerId="" clId="Web-{3326FE8F-514C-4561-A9ED-FE7B7EFCF558}" dt="2023-11-09T06:41:01.566" v="575"/>
          <ac:spMkLst>
            <pc:docMk/>
            <pc:sldMk cId="871329871" sldId="290"/>
            <ac:spMk id="7" creationId="{AF5F8B49-98C6-748C-E714-1A31AB127837}"/>
          </ac:spMkLst>
        </pc:spChg>
      </pc:sldChg>
      <pc:sldChg chg="add del replId">
        <pc:chgData name="Aishat Sadiq" userId="" providerId="" clId="Web-{3326FE8F-514C-4561-A9ED-FE7B7EFCF558}" dt="2023-11-09T06:43:31.009" v="619"/>
        <pc:sldMkLst>
          <pc:docMk/>
          <pc:sldMk cId="1163171285" sldId="290"/>
        </pc:sldMkLst>
      </pc:sldChg>
      <pc:sldChg chg="new del">
        <pc:chgData name="Aishat Sadiq" userId="" providerId="" clId="Web-{3326FE8F-514C-4561-A9ED-FE7B7EFCF558}" dt="2023-11-09T06:49:09.036" v="654"/>
        <pc:sldMkLst>
          <pc:docMk/>
          <pc:sldMk cId="1465040254" sldId="290"/>
        </pc:sldMkLst>
      </pc:sldChg>
      <pc:sldChg chg="new del">
        <pc:chgData name="Aishat Sadiq" userId="" providerId="" clId="Web-{3326FE8F-514C-4561-A9ED-FE7B7EFCF558}" dt="2023-11-09T06:49:09.083" v="655"/>
        <pc:sldMkLst>
          <pc:docMk/>
          <pc:sldMk cId="895713279" sldId="291"/>
        </pc:sldMkLst>
      </pc:sldChg>
      <pc:sldChg chg="new del">
        <pc:chgData name="Aishat Sadiq" userId="" providerId="" clId="Web-{3326FE8F-514C-4561-A9ED-FE7B7EFCF558}" dt="2023-11-09T06:49:10.442" v="656"/>
        <pc:sldMkLst>
          <pc:docMk/>
          <pc:sldMk cId="187554418" sldId="292"/>
        </pc:sldMkLst>
      </pc:sldChg>
      <pc:sldChg chg="addSp delSp modSp new mod modClrScheme chgLayout modNotes">
        <pc:chgData name="Aishat Sadiq" userId="" providerId="" clId="Web-{3326FE8F-514C-4561-A9ED-FE7B7EFCF558}" dt="2023-11-09T07:45:13.612" v="1515"/>
        <pc:sldMkLst>
          <pc:docMk/>
          <pc:sldMk cId="3623760839" sldId="293"/>
        </pc:sldMkLst>
        <pc:spChg chg="mod ord">
          <ac:chgData name="Aishat Sadiq" userId="" providerId="" clId="Web-{3326FE8F-514C-4561-A9ED-FE7B7EFCF558}" dt="2023-11-09T07:29:29.485" v="1289" actId="1076"/>
          <ac:spMkLst>
            <pc:docMk/>
            <pc:sldMk cId="3623760839" sldId="293"/>
            <ac:spMk id="2" creationId="{56F9FA74-39FD-72B4-53DA-085BF206341C}"/>
          </ac:spMkLst>
        </pc:spChg>
        <pc:spChg chg="del mod ord">
          <ac:chgData name="Aishat Sadiq" userId="" providerId="" clId="Web-{3326FE8F-514C-4561-A9ED-FE7B7EFCF558}" dt="2023-11-09T06:50:50.274" v="659"/>
          <ac:spMkLst>
            <pc:docMk/>
            <pc:sldMk cId="3623760839" sldId="293"/>
            <ac:spMk id="3" creationId="{D0BED3BF-DAF1-AF30-39BE-26D6A058B827}"/>
          </ac:spMkLst>
        </pc:spChg>
        <pc:picChg chg="add mod ord">
          <ac:chgData name="Aishat Sadiq" userId="" providerId="" clId="Web-{3326FE8F-514C-4561-A9ED-FE7B7EFCF558}" dt="2023-11-09T07:28:59.344" v="1282" actId="1076"/>
          <ac:picMkLst>
            <pc:docMk/>
            <pc:sldMk cId="3623760839" sldId="293"/>
            <ac:picMk id="4" creationId="{7B9F1AD8-55DC-BD31-1FCA-7D7EFF5C737D}"/>
          </ac:picMkLst>
        </pc:picChg>
        <pc:picChg chg="add mod">
          <ac:chgData name="Aishat Sadiq" userId="" providerId="" clId="Web-{3326FE8F-514C-4561-A9ED-FE7B7EFCF558}" dt="2023-11-09T07:29:18.454" v="1287" actId="1076"/>
          <ac:picMkLst>
            <pc:docMk/>
            <pc:sldMk cId="3623760839" sldId="293"/>
            <ac:picMk id="5" creationId="{6678E968-D954-0F9B-9803-E27AD8A7E747}"/>
          </ac:picMkLst>
        </pc:picChg>
        <pc:picChg chg="add mod">
          <ac:chgData name="Aishat Sadiq" userId="" providerId="" clId="Web-{3326FE8F-514C-4561-A9ED-FE7B7EFCF558}" dt="2023-11-09T07:29:08.094" v="1284" actId="1076"/>
          <ac:picMkLst>
            <pc:docMk/>
            <pc:sldMk cId="3623760839" sldId="293"/>
            <ac:picMk id="6" creationId="{AEBA6AD5-38C1-6972-A492-F9AB0C998DC4}"/>
          </ac:picMkLst>
        </pc:picChg>
        <pc:picChg chg="add mod">
          <ac:chgData name="Aishat Sadiq" userId="" providerId="" clId="Web-{3326FE8F-514C-4561-A9ED-FE7B7EFCF558}" dt="2023-11-09T07:29:25.438" v="1288" actId="1076"/>
          <ac:picMkLst>
            <pc:docMk/>
            <pc:sldMk cId="3623760839" sldId="293"/>
            <ac:picMk id="7" creationId="{16EBA123-99C8-6550-31B3-36FC4269376B}"/>
          </ac:picMkLst>
        </pc:picChg>
      </pc:sldChg>
      <pc:sldChg chg="new del">
        <pc:chgData name="Aishat Sadiq" userId="" providerId="" clId="Web-{3326FE8F-514C-4561-A9ED-FE7B7EFCF558}" dt="2023-11-09T06:47:17.860" v="641"/>
        <pc:sldMkLst>
          <pc:docMk/>
          <pc:sldMk cId="348926676" sldId="294"/>
        </pc:sldMkLst>
      </pc:sldChg>
      <pc:sldChg chg="addSp delSp modSp new mod ord modClrScheme chgLayout">
        <pc:chgData name="Aishat Sadiq" userId="" providerId="" clId="Web-{3326FE8F-514C-4561-A9ED-FE7B7EFCF558}" dt="2023-11-09T07:30:05.690" v="1295" actId="1076"/>
        <pc:sldMkLst>
          <pc:docMk/>
          <pc:sldMk cId="1107643813" sldId="295"/>
        </pc:sldMkLst>
        <pc:spChg chg="mod ord">
          <ac:chgData name="Aishat Sadiq" userId="" providerId="" clId="Web-{3326FE8F-514C-4561-A9ED-FE7B7EFCF558}" dt="2023-11-09T07:30:05.690" v="1295" actId="1076"/>
          <ac:spMkLst>
            <pc:docMk/>
            <pc:sldMk cId="1107643813" sldId="295"/>
            <ac:spMk id="2" creationId="{584158EB-B467-D203-7DAF-BCB20AFAB119}"/>
          </ac:spMkLst>
        </pc:spChg>
        <pc:spChg chg="del mod ord">
          <ac:chgData name="Aishat Sadiq" userId="" providerId="" clId="Web-{3326FE8F-514C-4561-A9ED-FE7B7EFCF558}" dt="2023-11-09T06:48:48.738" v="647"/>
          <ac:spMkLst>
            <pc:docMk/>
            <pc:sldMk cId="1107643813" sldId="295"/>
            <ac:spMk id="3" creationId="{46406907-C632-B18F-051F-8F47F5BE2F64}"/>
          </ac:spMkLst>
        </pc:spChg>
        <pc:picChg chg="add mod">
          <ac:chgData name="Aishat Sadiq" userId="" providerId="" clId="Web-{3326FE8F-514C-4561-A9ED-FE7B7EFCF558}" dt="2023-11-09T06:49:00.879" v="651" actId="1076"/>
          <ac:picMkLst>
            <pc:docMk/>
            <pc:sldMk cId="1107643813" sldId="295"/>
            <ac:picMk id="4" creationId="{BD4F0A30-6709-E44B-4A55-A7426A125FD2}"/>
          </ac:picMkLst>
        </pc:picChg>
      </pc:sldChg>
      <pc:sldChg chg="addSp delSp modSp new mod ord modClrScheme chgLayout">
        <pc:chgData name="Aishat Sadiq" userId="" providerId="" clId="Web-{3326FE8F-514C-4561-A9ED-FE7B7EFCF558}" dt="2023-11-09T08:12:20.371" v="1721"/>
        <pc:sldMkLst>
          <pc:docMk/>
          <pc:sldMk cId="340888823" sldId="296"/>
        </pc:sldMkLst>
        <pc:spChg chg="mod ord">
          <ac:chgData name="Aishat Sadiq" userId="" providerId="" clId="Web-{3326FE8F-514C-4561-A9ED-FE7B7EFCF558}" dt="2023-11-09T07:21:51.295" v="1126" actId="20577"/>
          <ac:spMkLst>
            <pc:docMk/>
            <pc:sldMk cId="340888823" sldId="296"/>
            <ac:spMk id="2" creationId="{37BC26F3-31E5-C5FC-4748-1A2DB94EDDDF}"/>
          </ac:spMkLst>
        </pc:spChg>
        <pc:spChg chg="del mod ord">
          <ac:chgData name="Aishat Sadiq" userId="" providerId="" clId="Web-{3326FE8F-514C-4561-A9ED-FE7B7EFCF558}" dt="2023-11-09T07:21:28.934" v="1104"/>
          <ac:spMkLst>
            <pc:docMk/>
            <pc:sldMk cId="340888823" sldId="296"/>
            <ac:spMk id="3" creationId="{B7F085F8-59EB-D191-990C-B98A3CDD0515}"/>
          </ac:spMkLst>
        </pc:spChg>
        <pc:spChg chg="add mod ord">
          <ac:chgData name="Aishat Sadiq" userId="" providerId="" clId="Web-{3326FE8F-514C-4561-A9ED-FE7B7EFCF558}" dt="2023-11-09T07:22:52.375" v="1138" actId="20577"/>
          <ac:spMkLst>
            <pc:docMk/>
            <pc:sldMk cId="340888823" sldId="296"/>
            <ac:spMk id="4" creationId="{E9E750DA-80C0-47D2-D0AC-8CA401D45FFC}"/>
          </ac:spMkLst>
        </pc:spChg>
        <pc:picChg chg="add mod">
          <ac:chgData name="Aishat Sadiq" userId="" providerId="" clId="Web-{3326FE8F-514C-4561-A9ED-FE7B7EFCF558}" dt="2023-11-09T07:21:37.138" v="1107" actId="1076"/>
          <ac:picMkLst>
            <pc:docMk/>
            <pc:sldMk cId="340888823" sldId="296"/>
            <ac:picMk id="5" creationId="{77AF9D61-1244-AD16-F539-24E83CA9AC4C}"/>
          </ac:picMkLst>
        </pc:picChg>
      </pc:sldChg>
      <pc:sldChg chg="addSp delSp modSp new del mod modClrScheme chgLayout">
        <pc:chgData name="Aishat Sadiq" userId="" providerId="" clId="Web-{3326FE8F-514C-4561-A9ED-FE7B7EFCF558}" dt="2023-11-09T06:55:04.517" v="690"/>
        <pc:sldMkLst>
          <pc:docMk/>
          <pc:sldMk cId="666228350" sldId="296"/>
        </pc:sldMkLst>
        <pc:spChg chg="del mod ord">
          <ac:chgData name="Aishat Sadiq" userId="" providerId="" clId="Web-{3326FE8F-514C-4561-A9ED-FE7B7EFCF558}" dt="2023-11-09T06:55:03.892" v="689"/>
          <ac:spMkLst>
            <pc:docMk/>
            <pc:sldMk cId="666228350" sldId="296"/>
            <ac:spMk id="2" creationId="{240070E2-E5C8-D124-C29C-1AB481DA35C8}"/>
          </ac:spMkLst>
        </pc:spChg>
        <pc:spChg chg="del mod ord">
          <ac:chgData name="Aishat Sadiq" userId="" providerId="" clId="Web-{3326FE8F-514C-4561-A9ED-FE7B7EFCF558}" dt="2023-11-09T06:54:43.157" v="671"/>
          <ac:spMkLst>
            <pc:docMk/>
            <pc:sldMk cId="666228350" sldId="296"/>
            <ac:spMk id="3" creationId="{10ED010C-A834-8FCF-3AE9-B8327C9FD942}"/>
          </ac:spMkLst>
        </pc:spChg>
        <pc:spChg chg="del">
          <ac:chgData name="Aishat Sadiq" userId="" providerId="" clId="Web-{3326FE8F-514C-4561-A9ED-FE7B7EFCF558}" dt="2023-11-09T06:54:35.735" v="670"/>
          <ac:spMkLst>
            <pc:docMk/>
            <pc:sldMk cId="666228350" sldId="296"/>
            <ac:spMk id="4" creationId="{AD193C62-05FD-6A37-3B23-8FB0DFFAE9E5}"/>
          </ac:spMkLst>
        </pc:spChg>
        <pc:spChg chg="add mod">
          <ac:chgData name="Aishat Sadiq" userId="" providerId="" clId="Web-{3326FE8F-514C-4561-A9ED-FE7B7EFCF558}" dt="2023-11-09T06:55:03.892" v="689"/>
          <ac:spMkLst>
            <pc:docMk/>
            <pc:sldMk cId="666228350" sldId="296"/>
            <ac:spMk id="6" creationId="{248177E8-7483-85DC-A2BE-62AD1FB365C3}"/>
          </ac:spMkLst>
        </pc:spChg>
      </pc:sldChg>
      <pc:sldChg chg="new del">
        <pc:chgData name="Aishat Sadiq" userId="" providerId="" clId="Web-{3326FE8F-514C-4561-A9ED-FE7B7EFCF558}" dt="2023-11-09T06:47:13.110" v="640"/>
        <pc:sldMkLst>
          <pc:docMk/>
          <pc:sldMk cId="1148319691" sldId="296"/>
        </pc:sldMkLst>
      </pc:sldChg>
      <pc:sldChg chg="addSp delSp modSp new ord">
        <pc:chgData name="Aishat Sadiq" userId="" providerId="" clId="Web-{3326FE8F-514C-4561-A9ED-FE7B7EFCF558}" dt="2023-11-09T07:29:57.127" v="1294"/>
        <pc:sldMkLst>
          <pc:docMk/>
          <pc:sldMk cId="2014515634" sldId="297"/>
        </pc:sldMkLst>
        <pc:spChg chg="mod">
          <ac:chgData name="Aishat Sadiq" userId="" providerId="" clId="Web-{3326FE8F-514C-4561-A9ED-FE7B7EFCF558}" dt="2023-11-09T07:24:55.210" v="1163" actId="20577"/>
          <ac:spMkLst>
            <pc:docMk/>
            <pc:sldMk cId="2014515634" sldId="297"/>
            <ac:spMk id="2" creationId="{19D1C818-98A7-1C73-4697-1D59FEE79A7D}"/>
          </ac:spMkLst>
        </pc:spChg>
        <pc:spChg chg="del mod">
          <ac:chgData name="Aishat Sadiq" userId="" providerId="" clId="Web-{3326FE8F-514C-4561-A9ED-FE7B7EFCF558}" dt="2023-11-09T07:24:57.570" v="1164"/>
          <ac:spMkLst>
            <pc:docMk/>
            <pc:sldMk cId="2014515634" sldId="297"/>
            <ac:spMk id="3" creationId="{CF2E0285-CE92-2A82-AE2C-25021026E7E3}"/>
          </ac:spMkLst>
        </pc:spChg>
        <pc:spChg chg="add mod">
          <ac:chgData name="Aishat Sadiq" userId="" providerId="" clId="Web-{3326FE8F-514C-4561-A9ED-FE7B7EFCF558}" dt="2023-11-09T07:25:36.243" v="1170"/>
          <ac:spMkLst>
            <pc:docMk/>
            <pc:sldMk cId="2014515634" sldId="297"/>
            <ac:spMk id="5" creationId="{99AC2909-19BC-8464-3A8F-F8BDAF103E6E}"/>
          </ac:spMkLst>
        </pc:spChg>
        <pc:picChg chg="add mod">
          <ac:chgData name="Aishat Sadiq" userId="" providerId="" clId="Web-{3326FE8F-514C-4561-A9ED-FE7B7EFCF558}" dt="2023-11-09T07:25:17.211" v="1168" actId="1076"/>
          <ac:picMkLst>
            <pc:docMk/>
            <pc:sldMk cId="2014515634" sldId="297"/>
            <ac:picMk id="4" creationId="{67E2E426-359D-E704-4B74-612124DB299B}"/>
          </ac:picMkLst>
        </pc:picChg>
      </pc:sldChg>
      <pc:sldChg chg="modSp new ord modNotes">
        <pc:chgData name="Aishat Sadiq" userId="" providerId="" clId="Web-{3326FE8F-514C-4561-A9ED-FE7B7EFCF558}" dt="2023-11-09T08:09:11.583" v="1690"/>
        <pc:sldMkLst>
          <pc:docMk/>
          <pc:sldMk cId="2140733114" sldId="298"/>
        </pc:sldMkLst>
        <pc:spChg chg="mod">
          <ac:chgData name="Aishat Sadiq" userId="" providerId="" clId="Web-{3326FE8F-514C-4561-A9ED-FE7B7EFCF558}" dt="2023-11-09T07:34:20.042" v="1333" actId="20577"/>
          <ac:spMkLst>
            <pc:docMk/>
            <pc:sldMk cId="2140733114" sldId="298"/>
            <ac:spMk id="2" creationId="{D4782773-2651-F586-8DB1-465EE343B695}"/>
          </ac:spMkLst>
        </pc:spChg>
        <pc:spChg chg="mod">
          <ac:chgData name="Aishat Sadiq" userId="" providerId="" clId="Web-{3326FE8F-514C-4561-A9ED-FE7B7EFCF558}" dt="2023-11-09T07:38:35.785" v="1465" actId="20577"/>
          <ac:spMkLst>
            <pc:docMk/>
            <pc:sldMk cId="2140733114" sldId="298"/>
            <ac:spMk id="3" creationId="{B0894BF5-7444-9E4B-98AA-1405B557DD05}"/>
          </ac:spMkLst>
        </pc:spChg>
      </pc:sldChg>
      <pc:sldChg chg="addSp modSp new mod modClrScheme chgLayout">
        <pc:chgData name="Aishat Sadiq" userId="" providerId="" clId="Web-{3326FE8F-514C-4561-A9ED-FE7B7EFCF558}" dt="2023-11-09T07:43:52.984" v="1506" actId="20577"/>
        <pc:sldMkLst>
          <pc:docMk/>
          <pc:sldMk cId="2810121168" sldId="299"/>
        </pc:sldMkLst>
        <pc:spChg chg="mod ord">
          <ac:chgData name="Aishat Sadiq" userId="" providerId="" clId="Web-{3326FE8F-514C-4561-A9ED-FE7B7EFCF558}" dt="2023-11-09T07:39:18.756" v="1467"/>
          <ac:spMkLst>
            <pc:docMk/>
            <pc:sldMk cId="2810121168" sldId="299"/>
            <ac:spMk id="2" creationId="{05B97F83-35CA-0D0B-EC49-D5A4FAE39E44}"/>
          </ac:spMkLst>
        </pc:spChg>
        <pc:spChg chg="mod ord">
          <ac:chgData name="Aishat Sadiq" userId="" providerId="" clId="Web-{3326FE8F-514C-4561-A9ED-FE7B7EFCF558}" dt="2023-11-09T07:43:52.984" v="1506" actId="20577"/>
          <ac:spMkLst>
            <pc:docMk/>
            <pc:sldMk cId="2810121168" sldId="299"/>
            <ac:spMk id="3" creationId="{C4514428-3F6F-0186-19C4-5C2D7B0A85AD}"/>
          </ac:spMkLst>
        </pc:spChg>
        <pc:picChg chg="add mod">
          <ac:chgData name="Aishat Sadiq" userId="" providerId="" clId="Web-{3326FE8F-514C-4561-A9ED-FE7B7EFCF558}" dt="2023-11-09T07:39:32.600" v="1471" actId="14100"/>
          <ac:picMkLst>
            <pc:docMk/>
            <pc:sldMk cId="2810121168" sldId="299"/>
            <ac:picMk id="4" creationId="{AAEFB15F-F652-FCE4-F253-262072D9CA3C}"/>
          </ac:picMkLst>
        </pc:picChg>
        <pc:picChg chg="add mod">
          <ac:chgData name="Aishat Sadiq" userId="" providerId="" clId="Web-{3326FE8F-514C-4561-A9ED-FE7B7EFCF558}" dt="2023-11-09T07:43:25.545" v="1475" actId="1076"/>
          <ac:picMkLst>
            <pc:docMk/>
            <pc:sldMk cId="2810121168" sldId="299"/>
            <ac:picMk id="5" creationId="{274E9D4F-C42F-71CA-B12D-034D3A3C06F0}"/>
          </ac:picMkLst>
        </pc:picChg>
      </pc:sldChg>
    </pc:docChg>
  </pc:docChgLst>
  <pc:docChgLst>
    <pc:chgData name="Aishat Sadiq" clId="Web-{1CBA7C28-F0D0-479F-842F-E5118D815E60}"/>
    <pc:docChg chg="modSld">
      <pc:chgData name="Aishat Sadiq" userId="" providerId="" clId="Web-{1CBA7C28-F0D0-479F-842F-E5118D815E60}" dt="2023-11-09T15:44:52.844" v="0" actId="20577"/>
      <pc:docMkLst>
        <pc:docMk/>
      </pc:docMkLst>
      <pc:sldChg chg="modSp">
        <pc:chgData name="Aishat Sadiq" userId="" providerId="" clId="Web-{1CBA7C28-F0D0-479F-842F-E5118D815E60}" dt="2023-11-09T15:44:52.844" v="0" actId="20577"/>
        <pc:sldMkLst>
          <pc:docMk/>
          <pc:sldMk cId="694512683" sldId="284"/>
        </pc:sldMkLst>
        <pc:spChg chg="mod">
          <ac:chgData name="Aishat Sadiq" userId="" providerId="" clId="Web-{1CBA7C28-F0D0-479F-842F-E5118D815E60}" dt="2023-11-09T15:44:52.844" v="0" actId="20577"/>
          <ac:spMkLst>
            <pc:docMk/>
            <pc:sldMk cId="694512683" sldId="284"/>
            <ac:spMk id="2" creationId="{B6954B1B-7320-FD08-2486-D9C197A9037E}"/>
          </ac:spMkLst>
        </pc:spChg>
      </pc:sldChg>
    </pc:docChg>
  </pc:docChgLst>
  <pc:docChgLst>
    <pc:chgData name="Aishat Sadiq" clId="Web-{A58F5B8A-C7AE-4B27-BEAA-B626C254B804}"/>
    <pc:docChg chg="modSld sldOrd">
      <pc:chgData name="Aishat Sadiq" userId="" providerId="" clId="Web-{A58F5B8A-C7AE-4B27-BEAA-B626C254B804}" dt="2023-10-26T18:52:09.584" v="117" actId="20577"/>
      <pc:docMkLst>
        <pc:docMk/>
      </pc:docMkLst>
      <pc:sldChg chg="ord">
        <pc:chgData name="Aishat Sadiq" userId="" providerId="" clId="Web-{A58F5B8A-C7AE-4B27-BEAA-B626C254B804}" dt="2023-10-26T18:08:49.512" v="6"/>
        <pc:sldMkLst>
          <pc:docMk/>
          <pc:sldMk cId="0" sldId="259"/>
        </pc:sldMkLst>
      </pc:sldChg>
      <pc:sldChg chg="modSp">
        <pc:chgData name="Aishat Sadiq" userId="" providerId="" clId="Web-{A58F5B8A-C7AE-4B27-BEAA-B626C254B804}" dt="2023-10-26T18:17:12.935" v="70" actId="20577"/>
        <pc:sldMkLst>
          <pc:docMk/>
          <pc:sldMk cId="0" sldId="260"/>
        </pc:sldMkLst>
        <pc:spChg chg="mod">
          <ac:chgData name="Aishat Sadiq" userId="" providerId="" clId="Web-{A58F5B8A-C7AE-4B27-BEAA-B626C254B804}" dt="2023-10-26T18:17:12.935" v="70" actId="20577"/>
          <ac:spMkLst>
            <pc:docMk/>
            <pc:sldMk cId="0" sldId="260"/>
            <ac:spMk id="201" creationId="{00000000-0000-0000-0000-000000000000}"/>
          </ac:spMkLst>
        </pc:spChg>
      </pc:sldChg>
      <pc:sldChg chg="modSp">
        <pc:chgData name="Aishat Sadiq" userId="" providerId="" clId="Web-{A58F5B8A-C7AE-4B27-BEAA-B626C254B804}" dt="2023-10-26T18:52:09.584" v="117" actId="20577"/>
        <pc:sldMkLst>
          <pc:docMk/>
          <pc:sldMk cId="0" sldId="263"/>
        </pc:sldMkLst>
        <pc:spChg chg="mod">
          <ac:chgData name="Aishat Sadiq" userId="" providerId="" clId="Web-{A58F5B8A-C7AE-4B27-BEAA-B626C254B804}" dt="2023-10-26T18:52:09.584" v="117" actId="20577"/>
          <ac:spMkLst>
            <pc:docMk/>
            <pc:sldMk cId="0" sldId="263"/>
            <ac:spMk id="223" creationId="{00000000-0000-0000-0000-000000000000}"/>
          </ac:spMkLst>
        </pc:spChg>
      </pc:sldChg>
      <pc:sldChg chg="modSp">
        <pc:chgData name="Aishat Sadiq" userId="" providerId="" clId="Web-{A58F5B8A-C7AE-4B27-BEAA-B626C254B804}" dt="2023-10-26T18:36:01.239" v="116" actId="20577"/>
        <pc:sldMkLst>
          <pc:docMk/>
          <pc:sldMk cId="0" sldId="265"/>
        </pc:sldMkLst>
        <pc:spChg chg="mod">
          <ac:chgData name="Aishat Sadiq" userId="" providerId="" clId="Web-{A58F5B8A-C7AE-4B27-BEAA-B626C254B804}" dt="2023-10-26T18:36:01.239" v="116" actId="20577"/>
          <ac:spMkLst>
            <pc:docMk/>
            <pc:sldMk cId="0" sldId="265"/>
            <ac:spMk id="236" creationId="{00000000-0000-0000-0000-000000000000}"/>
          </ac:spMkLst>
        </pc:spChg>
      </pc:sldChg>
    </pc:docChg>
  </pc:docChgLst>
  <pc:docChgLst>
    <pc:chgData name="Aishat Sadiq" clId="Web-{0191BB35-C186-477E-A35C-3149937E067B}"/>
    <pc:docChg chg="modSld">
      <pc:chgData name="Aishat Sadiq" userId="" providerId="" clId="Web-{0191BB35-C186-477E-A35C-3149937E067B}" dt="2023-11-09T15:50:05.084" v="3"/>
      <pc:docMkLst>
        <pc:docMk/>
      </pc:docMkLst>
      <pc:sldChg chg="modNotes">
        <pc:chgData name="Aishat Sadiq" userId="" providerId="" clId="Web-{0191BB35-C186-477E-A35C-3149937E067B}" dt="2023-11-09T15:50:05.084" v="3"/>
        <pc:sldMkLst>
          <pc:docMk/>
          <pc:sldMk cId="694512683" sldId="284"/>
        </pc:sldMkLst>
      </pc:sldChg>
    </pc:docChg>
  </pc:docChgLst>
  <pc:docChgLst>
    <pc:chgData name="Aishat Sadiq" clId="Web-{B48FCC21-0370-4BAB-9DE0-F3CE8036662E}"/>
    <pc:docChg chg="addSld delSld modSld sldOrd">
      <pc:chgData name="Aishat Sadiq" userId="" providerId="" clId="Web-{B48FCC21-0370-4BAB-9DE0-F3CE8036662E}" dt="2023-11-09T05:32:32.071" v="707" actId="1076"/>
      <pc:docMkLst>
        <pc:docMk/>
      </pc:docMkLst>
      <pc:sldChg chg="modNotes">
        <pc:chgData name="Aishat Sadiq" userId="" providerId="" clId="Web-{B48FCC21-0370-4BAB-9DE0-F3CE8036662E}" dt="2023-11-09T05:30:09.661" v="678"/>
        <pc:sldMkLst>
          <pc:docMk/>
          <pc:sldMk cId="0" sldId="256"/>
        </pc:sldMkLst>
      </pc:sldChg>
      <pc:sldChg chg="addSp delSp modSp delCm modCm modNotes">
        <pc:chgData name="Aishat Sadiq" userId="" providerId="" clId="Web-{B48FCC21-0370-4BAB-9DE0-F3CE8036662E}" dt="2023-11-09T05:31:34.398" v="691"/>
        <pc:sldMkLst>
          <pc:docMk/>
          <pc:sldMk cId="0" sldId="257"/>
        </pc:sldMkLst>
        <pc:spChg chg="add del">
          <ac:chgData name="Aishat Sadiq" userId="" providerId="" clId="Web-{B48FCC21-0370-4BAB-9DE0-F3CE8036662E}" dt="2023-11-09T05:31:28.148" v="690"/>
          <ac:spMkLst>
            <pc:docMk/>
            <pc:sldMk cId="0" sldId="257"/>
            <ac:spMk id="2" creationId="{D29D4AFA-90E7-E7AD-F8D5-26305507F6BD}"/>
          </ac:spMkLst>
        </pc:spChg>
        <pc:spChg chg="add del mod">
          <ac:chgData name="Aishat Sadiq" userId="" providerId="" clId="Web-{B48FCC21-0370-4BAB-9DE0-F3CE8036662E}" dt="2023-11-09T05:31:34.398" v="691"/>
          <ac:spMkLst>
            <pc:docMk/>
            <pc:sldMk cId="0" sldId="257"/>
            <ac:spMk id="3" creationId="{0AA751C7-1D68-4D79-DC09-C639CEC9C06C}"/>
          </ac:spMkLst>
        </pc:spChg>
        <pc:spChg chg="mod">
          <ac:chgData name="Aishat Sadiq" userId="" providerId="" clId="Web-{B48FCC21-0370-4BAB-9DE0-F3CE8036662E}" dt="2023-11-09T05:29:53.739" v="662" actId="20577"/>
          <ac:spMkLst>
            <pc:docMk/>
            <pc:sldMk cId="0" sldId="257"/>
            <ac:spMk id="178" creationId="{00000000-0000-0000-0000-000000000000}"/>
          </ac:spMkLst>
        </pc:spChg>
        <pc:spChg chg="mod">
          <ac:chgData name="Aishat Sadiq" userId="" providerId="" clId="Web-{B48FCC21-0370-4BAB-9DE0-F3CE8036662E}" dt="2023-11-09T05:12:45.554" v="421" actId="20577"/>
          <ac:spMkLst>
            <pc:docMk/>
            <pc:sldMk cId="0" sldId="257"/>
            <ac:spMk id="179" creationId="{00000000-0000-0000-0000-000000000000}"/>
          </ac:spMkLst>
        </pc:spChg>
        <pc:extLst>
          <p:ext xmlns:p="http://schemas.openxmlformats.org/presentationml/2006/main" uri="{D6D511B9-2390-475A-947B-AFAB55BFBCF1}">
            <pc226:cmChg xmlns:pc226="http://schemas.microsoft.com/office/powerpoint/2022/06/main/command" chg="del mod">
              <pc226:chgData name="Aishat Sadiq" userId="" providerId="" clId="Web-{B48FCC21-0370-4BAB-9DE0-F3CE8036662E}" dt="2023-11-09T05:07:52.655" v="402"/>
              <pc2:cmMkLst xmlns:pc2="http://schemas.microsoft.com/office/powerpoint/2019/9/main/command">
                <pc:docMk/>
                <pc:sldMk cId="0" sldId="257"/>
                <pc2:cmMk id="{E794760F-0E1E-4178-A3B8-7B191E976131}"/>
              </pc2:cmMkLst>
            </pc226:cmChg>
          </p:ext>
        </pc:extLst>
      </pc:sldChg>
      <pc:sldChg chg="ord">
        <pc:chgData name="Aishat Sadiq" userId="" providerId="" clId="Web-{B48FCC21-0370-4BAB-9DE0-F3CE8036662E}" dt="2023-11-09T05:27:35.376" v="637"/>
        <pc:sldMkLst>
          <pc:docMk/>
          <pc:sldMk cId="0" sldId="264"/>
        </pc:sldMkLst>
      </pc:sldChg>
      <pc:sldChg chg="modSp">
        <pc:chgData name="Aishat Sadiq" userId="" providerId="" clId="Web-{B48FCC21-0370-4BAB-9DE0-F3CE8036662E}" dt="2023-11-09T05:29:24.316" v="656" actId="20577"/>
        <pc:sldMkLst>
          <pc:docMk/>
          <pc:sldMk cId="0" sldId="267"/>
        </pc:sldMkLst>
        <pc:spChg chg="mod">
          <ac:chgData name="Aishat Sadiq" userId="" providerId="" clId="Web-{B48FCC21-0370-4BAB-9DE0-F3CE8036662E}" dt="2023-11-09T05:29:24.316" v="656" actId="20577"/>
          <ac:spMkLst>
            <pc:docMk/>
            <pc:sldMk cId="0" sldId="267"/>
            <ac:spMk id="250" creationId="{00000000-0000-0000-0000-000000000000}"/>
          </ac:spMkLst>
        </pc:spChg>
      </pc:sldChg>
      <pc:sldChg chg="addSp delSp modSp ord modNotes">
        <pc:chgData name="Aishat Sadiq" userId="" providerId="" clId="Web-{B48FCC21-0370-4BAB-9DE0-F3CE8036662E}" dt="2023-11-09T05:32:32.071" v="707" actId="1076"/>
        <pc:sldMkLst>
          <pc:docMk/>
          <pc:sldMk cId="1730665601" sldId="269"/>
        </pc:sldMkLst>
        <pc:spChg chg="mod">
          <ac:chgData name="Aishat Sadiq" userId="" providerId="" clId="Web-{B48FCC21-0370-4BAB-9DE0-F3CE8036662E}" dt="2023-11-09T05:32:25.274" v="706" actId="20577"/>
          <ac:spMkLst>
            <pc:docMk/>
            <pc:sldMk cId="1730665601" sldId="269"/>
            <ac:spMk id="2" creationId="{F65A2760-0B1B-BAAB-8DFF-69587DCA9594}"/>
          </ac:spMkLst>
        </pc:spChg>
        <pc:spChg chg="mod">
          <ac:chgData name="Aishat Sadiq" userId="" providerId="" clId="Web-{B48FCC21-0370-4BAB-9DE0-F3CE8036662E}" dt="2023-11-09T01:55:19.025" v="130" actId="20577"/>
          <ac:spMkLst>
            <pc:docMk/>
            <pc:sldMk cId="1730665601" sldId="269"/>
            <ac:spMk id="4" creationId="{41D5426F-578E-A693-2A1F-5F47288230DB}"/>
          </ac:spMkLst>
        </pc:spChg>
        <pc:picChg chg="add del mod">
          <ac:chgData name="Aishat Sadiq" userId="" providerId="" clId="Web-{B48FCC21-0370-4BAB-9DE0-F3CE8036662E}" dt="2023-11-09T01:55:21.338" v="132"/>
          <ac:picMkLst>
            <pc:docMk/>
            <pc:sldMk cId="1730665601" sldId="269"/>
            <ac:picMk id="5" creationId="{1A83E0ED-0825-0EEF-CE97-D14B146BC194}"/>
          </ac:picMkLst>
        </pc:picChg>
        <pc:picChg chg="add mod">
          <ac:chgData name="Aishat Sadiq" userId="" providerId="" clId="Web-{B48FCC21-0370-4BAB-9DE0-F3CE8036662E}" dt="2023-11-09T05:32:32.071" v="707" actId="1076"/>
          <ac:picMkLst>
            <pc:docMk/>
            <pc:sldMk cId="1730665601" sldId="269"/>
            <ac:picMk id="5" creationId="{1EA92CFC-71BC-E1E5-9918-66F36F3DE97B}"/>
          </ac:picMkLst>
        </pc:picChg>
      </pc:sldChg>
      <pc:sldChg chg="modSp ord">
        <pc:chgData name="Aishat Sadiq" userId="" providerId="" clId="Web-{B48FCC21-0370-4BAB-9DE0-F3CE8036662E}" dt="2023-11-09T05:28:13.205" v="640"/>
        <pc:sldMkLst>
          <pc:docMk/>
          <pc:sldMk cId="473480695" sldId="270"/>
        </pc:sldMkLst>
        <pc:spChg chg="mod">
          <ac:chgData name="Aishat Sadiq" userId="" providerId="" clId="Web-{B48FCC21-0370-4BAB-9DE0-F3CE8036662E}" dt="2023-11-09T01:56:48.106" v="145" actId="20577"/>
          <ac:spMkLst>
            <pc:docMk/>
            <pc:sldMk cId="473480695" sldId="270"/>
            <ac:spMk id="2" creationId="{F65A2760-0B1B-BAAB-8DFF-69587DCA9594}"/>
          </ac:spMkLst>
        </pc:spChg>
        <pc:spChg chg="mod">
          <ac:chgData name="Aishat Sadiq" userId="" providerId="" clId="Web-{B48FCC21-0370-4BAB-9DE0-F3CE8036662E}" dt="2023-11-09T03:58:41.308" v="162" actId="20577"/>
          <ac:spMkLst>
            <pc:docMk/>
            <pc:sldMk cId="473480695" sldId="270"/>
            <ac:spMk id="3" creationId="{1B9038FA-CABB-C927-79BF-4FC6455BD276}"/>
          </ac:spMkLst>
        </pc:spChg>
      </pc:sldChg>
      <pc:sldChg chg="modSp">
        <pc:chgData name="Aishat Sadiq" userId="" providerId="" clId="Web-{B48FCC21-0370-4BAB-9DE0-F3CE8036662E}" dt="2023-11-09T05:27:57.892" v="639" actId="20577"/>
        <pc:sldMkLst>
          <pc:docMk/>
          <pc:sldMk cId="2401051748" sldId="271"/>
        </pc:sldMkLst>
        <pc:spChg chg="mod">
          <ac:chgData name="Aishat Sadiq" userId="" providerId="" clId="Web-{B48FCC21-0370-4BAB-9DE0-F3CE8036662E}" dt="2023-11-09T05:27:57.892" v="639" actId="20577"/>
          <ac:spMkLst>
            <pc:docMk/>
            <pc:sldMk cId="2401051748" sldId="271"/>
            <ac:spMk id="2" creationId="{CA338742-E04F-6012-2925-CE1565B0A796}"/>
          </ac:spMkLst>
        </pc:spChg>
      </pc:sldChg>
      <pc:sldChg chg="ord">
        <pc:chgData name="Aishat Sadiq" userId="" providerId="" clId="Web-{B48FCC21-0370-4BAB-9DE0-F3CE8036662E}" dt="2023-11-09T05:19:22.018" v="531"/>
        <pc:sldMkLst>
          <pc:docMk/>
          <pc:sldMk cId="2006330739" sldId="273"/>
        </pc:sldMkLst>
      </pc:sldChg>
      <pc:sldChg chg="modSp new">
        <pc:chgData name="Aishat Sadiq" userId="" providerId="" clId="Web-{B48FCC21-0370-4BAB-9DE0-F3CE8036662E}" dt="2023-11-09T01:04:25.503" v="12" actId="20577"/>
        <pc:sldMkLst>
          <pc:docMk/>
          <pc:sldMk cId="3108307014" sldId="279"/>
        </pc:sldMkLst>
        <pc:spChg chg="mod">
          <ac:chgData name="Aishat Sadiq" userId="" providerId="" clId="Web-{B48FCC21-0370-4BAB-9DE0-F3CE8036662E}" dt="2023-11-09T01:04:20.362" v="8" actId="20577"/>
          <ac:spMkLst>
            <pc:docMk/>
            <pc:sldMk cId="3108307014" sldId="279"/>
            <ac:spMk id="2" creationId="{464E6C55-1169-35DD-CBF5-F8378B174F53}"/>
          </ac:spMkLst>
        </pc:spChg>
        <pc:spChg chg="mod">
          <ac:chgData name="Aishat Sadiq" userId="" providerId="" clId="Web-{B48FCC21-0370-4BAB-9DE0-F3CE8036662E}" dt="2023-11-09T01:04:25.503" v="12" actId="20577"/>
          <ac:spMkLst>
            <pc:docMk/>
            <pc:sldMk cId="3108307014" sldId="279"/>
            <ac:spMk id="3" creationId="{562C2B93-8487-73BA-CC13-B358D51F73C1}"/>
          </ac:spMkLst>
        </pc:spChg>
      </pc:sldChg>
      <pc:sldChg chg="addSp delSp modSp new">
        <pc:chgData name="Aishat Sadiq" userId="" providerId="" clId="Web-{B48FCC21-0370-4BAB-9DE0-F3CE8036662E}" dt="2023-11-09T05:20:03.457" v="551"/>
        <pc:sldMkLst>
          <pc:docMk/>
          <pc:sldMk cId="1846019453" sldId="280"/>
        </pc:sldMkLst>
        <pc:picChg chg="add del mod">
          <ac:chgData name="Aishat Sadiq" userId="" providerId="" clId="Web-{B48FCC21-0370-4BAB-9DE0-F3CE8036662E}" dt="2023-11-09T05:20:03.457" v="551"/>
          <ac:picMkLst>
            <pc:docMk/>
            <pc:sldMk cId="1846019453" sldId="280"/>
            <ac:picMk id="5" creationId="{E99E1B6C-F6D8-571D-FD30-4CCE1F7969A0}"/>
          </ac:picMkLst>
        </pc:picChg>
      </pc:sldChg>
      <pc:sldChg chg="modSp new modNotes">
        <pc:chgData name="Aishat Sadiq" userId="" providerId="" clId="Web-{B48FCC21-0370-4BAB-9DE0-F3CE8036662E}" dt="2023-11-09T05:25:45.747" v="582" actId="20577"/>
        <pc:sldMkLst>
          <pc:docMk/>
          <pc:sldMk cId="3960515475" sldId="281"/>
        </pc:sldMkLst>
        <pc:spChg chg="mod">
          <ac:chgData name="Aishat Sadiq" userId="" providerId="" clId="Web-{B48FCC21-0370-4BAB-9DE0-F3CE8036662E}" dt="2023-11-09T05:25:45.747" v="582" actId="20577"/>
          <ac:spMkLst>
            <pc:docMk/>
            <pc:sldMk cId="3960515475" sldId="281"/>
            <ac:spMk id="2" creationId="{EB0D7163-46FF-2F2A-566C-22F9F4B88E53}"/>
          </ac:spMkLst>
        </pc:spChg>
        <pc:spChg chg="mod">
          <ac:chgData name="Aishat Sadiq" userId="" providerId="" clId="Web-{B48FCC21-0370-4BAB-9DE0-F3CE8036662E}" dt="2023-11-09T04:29:05.914" v="167" actId="20577"/>
          <ac:spMkLst>
            <pc:docMk/>
            <pc:sldMk cId="3960515475" sldId="281"/>
            <ac:spMk id="3" creationId="{AADEAAD9-2CA0-9737-4F31-B441F644FA9B}"/>
          </ac:spMkLst>
        </pc:spChg>
      </pc:sldChg>
      <pc:sldChg chg="modSp new del">
        <pc:chgData name="Aishat Sadiq" userId="" providerId="" clId="Web-{B48FCC21-0370-4BAB-9DE0-F3CE8036662E}" dt="2023-11-09T05:28:18.533" v="641"/>
        <pc:sldMkLst>
          <pc:docMk/>
          <pc:sldMk cId="2383387182" sldId="282"/>
        </pc:sldMkLst>
        <pc:spChg chg="mod">
          <ac:chgData name="Aishat Sadiq" userId="" providerId="" clId="Web-{B48FCC21-0370-4BAB-9DE0-F3CE8036662E}" dt="2023-11-09T05:15:49.277" v="453" actId="20577"/>
          <ac:spMkLst>
            <pc:docMk/>
            <pc:sldMk cId="2383387182" sldId="282"/>
            <ac:spMk id="2" creationId="{7794A436-5CC8-D0FD-947F-920CB143EE11}"/>
          </ac:spMkLst>
        </pc:spChg>
        <pc:spChg chg="mod">
          <ac:chgData name="Aishat Sadiq" userId="" providerId="" clId="Web-{B48FCC21-0370-4BAB-9DE0-F3CE8036662E}" dt="2023-11-09T05:15:46.824" v="451" actId="20577"/>
          <ac:spMkLst>
            <pc:docMk/>
            <pc:sldMk cId="2383387182" sldId="282"/>
            <ac:spMk id="4" creationId="{F2458B84-3D8A-6D52-9712-3A5243994FB9}"/>
          </ac:spMkLst>
        </pc:spChg>
      </pc:sldChg>
      <pc:sldChg chg="delSp modSp new mod ord modClrScheme chgLayout modNotes">
        <pc:chgData name="Aishat Sadiq" userId="" providerId="" clId="Web-{B48FCC21-0370-4BAB-9DE0-F3CE8036662E}" dt="2023-11-09T05:28:38.284" v="642"/>
        <pc:sldMkLst>
          <pc:docMk/>
          <pc:sldMk cId="3362953272" sldId="283"/>
        </pc:sldMkLst>
        <pc:spChg chg="mod ord">
          <ac:chgData name="Aishat Sadiq" userId="" providerId="" clId="Web-{B48FCC21-0370-4BAB-9DE0-F3CE8036662E}" dt="2023-11-09T05:18:22.016" v="487" actId="20577"/>
          <ac:spMkLst>
            <pc:docMk/>
            <pc:sldMk cId="3362953272" sldId="283"/>
            <ac:spMk id="2" creationId="{B6954B1B-7320-FD08-2486-D9C197A9037E}"/>
          </ac:spMkLst>
        </pc:spChg>
        <pc:spChg chg="mod ord">
          <ac:chgData name="Aishat Sadiq" userId="" providerId="" clId="Web-{B48FCC21-0370-4BAB-9DE0-F3CE8036662E}" dt="2023-11-09T05:19:52.191" v="550" actId="20577"/>
          <ac:spMkLst>
            <pc:docMk/>
            <pc:sldMk cId="3362953272" sldId="283"/>
            <ac:spMk id="3" creationId="{4FBEC816-AFE1-2E23-B74D-BB42D0F82EE7}"/>
          </ac:spMkLst>
        </pc:spChg>
        <pc:spChg chg="del">
          <ac:chgData name="Aishat Sadiq" userId="" providerId="" clId="Web-{B48FCC21-0370-4BAB-9DE0-F3CE8036662E}" dt="2023-11-09T05:17:16.186" v="455"/>
          <ac:spMkLst>
            <pc:docMk/>
            <pc:sldMk cId="3362953272" sldId="283"/>
            <ac:spMk id="4" creationId="{5BD69FEB-BE3D-28A0-88F6-625F10928634}"/>
          </ac:spMkLst>
        </pc:spChg>
      </pc:sldChg>
    </pc:docChg>
  </pc:docChgLst>
  <pc:docChgLst>
    <pc:chgData name="Aishat Sadiq" clId="Web-{49E54A0D-9D93-4DDF-A52A-264881578AED}"/>
    <pc:docChg chg="addSld delSld modSld sldOrd addSection delSection modSection">
      <pc:chgData name="Aishat Sadiq" userId="" providerId="" clId="Web-{49E54A0D-9D93-4DDF-A52A-264881578AED}" dt="2023-11-09T15:40:57.016" v="542"/>
      <pc:docMkLst>
        <pc:docMk/>
      </pc:docMkLst>
      <pc:sldChg chg="modSp">
        <pc:chgData name="Aishat Sadiq" userId="" providerId="" clId="Web-{49E54A0D-9D93-4DDF-A52A-264881578AED}" dt="2023-11-09T15:24:21.958" v="277" actId="20577"/>
        <pc:sldMkLst>
          <pc:docMk/>
          <pc:sldMk cId="0" sldId="257"/>
        </pc:sldMkLst>
        <pc:spChg chg="mod">
          <ac:chgData name="Aishat Sadiq" userId="" providerId="" clId="Web-{49E54A0D-9D93-4DDF-A52A-264881578AED}" dt="2023-11-09T15:24:21.958" v="277" actId="20577"/>
          <ac:spMkLst>
            <pc:docMk/>
            <pc:sldMk cId="0" sldId="257"/>
            <ac:spMk id="178" creationId="{00000000-0000-0000-0000-000000000000}"/>
          </ac:spMkLst>
        </pc:spChg>
      </pc:sldChg>
      <pc:sldChg chg="modSp modCm modNotes">
        <pc:chgData name="Aishat Sadiq" userId="" providerId="" clId="Web-{49E54A0D-9D93-4DDF-A52A-264881578AED}" dt="2023-11-09T15:34:30.881" v="420" actId="20577"/>
        <pc:sldMkLst>
          <pc:docMk/>
          <pc:sldMk cId="0" sldId="266"/>
        </pc:sldMkLst>
        <pc:spChg chg="mod">
          <ac:chgData name="Aishat Sadiq" userId="" providerId="" clId="Web-{49E54A0D-9D93-4DDF-A52A-264881578AED}" dt="2023-11-09T15:34:30.881" v="420" actId="20577"/>
          <ac:spMkLst>
            <pc:docMk/>
            <pc:sldMk cId="0" sldId="266"/>
            <ac:spMk id="4" creationId="{98E3AF4B-769B-F320-F3B1-7372AEB77996}"/>
          </ac:spMkLst>
        </pc:spChg>
        <pc:extLst>
          <p:ext xmlns:p="http://schemas.openxmlformats.org/presentationml/2006/main" uri="{D6D511B9-2390-475A-947B-AFAB55BFBCF1}">
            <pc226:cmChg xmlns:pc226="http://schemas.microsoft.com/office/powerpoint/2022/06/main/command" chg="mod">
              <pc226:chgData name="Aishat Sadiq" userId="" providerId="" clId="Web-{49E54A0D-9D93-4DDF-A52A-264881578AED}" dt="2023-11-09T15:34:25.349" v="419" actId="20577"/>
              <pc2:cmMkLst xmlns:pc2="http://schemas.microsoft.com/office/powerpoint/2019/9/main/command">
                <pc:docMk/>
                <pc:sldMk cId="0" sldId="266"/>
                <pc2:cmMk id="{0027C3E9-71C4-42D4-A328-0CB675E4E6AC}"/>
              </pc2:cmMkLst>
            </pc226:cmChg>
          </p:ext>
        </pc:extLst>
      </pc:sldChg>
      <pc:sldChg chg="del">
        <pc:chgData name="Aishat Sadiq" userId="" providerId="" clId="Web-{49E54A0D-9D93-4DDF-A52A-264881578AED}" dt="2023-11-09T15:40:27.765" v="536"/>
        <pc:sldMkLst>
          <pc:docMk/>
          <pc:sldMk cId="2401051748" sldId="271"/>
        </pc:sldMkLst>
      </pc:sldChg>
      <pc:sldChg chg="ord">
        <pc:chgData name="Aishat Sadiq" userId="" providerId="" clId="Web-{49E54A0D-9D93-4DDF-A52A-264881578AED}" dt="2023-11-09T15:40:57.016" v="542"/>
        <pc:sldMkLst>
          <pc:docMk/>
          <pc:sldMk cId="2006330739" sldId="273"/>
        </pc:sldMkLst>
      </pc:sldChg>
      <pc:sldChg chg="del">
        <pc:chgData name="Aishat Sadiq" userId="" providerId="" clId="Web-{49E54A0D-9D93-4DDF-A52A-264881578AED}" dt="2023-11-09T15:26:28.586" v="329"/>
        <pc:sldMkLst>
          <pc:docMk/>
          <pc:sldMk cId="2497457360" sldId="274"/>
        </pc:sldMkLst>
      </pc:sldChg>
      <pc:sldChg chg="addSp delSp modSp mod modClrScheme chgLayout">
        <pc:chgData name="Aishat Sadiq" userId="" providerId="" clId="Web-{49E54A0D-9D93-4DDF-A52A-264881578AED}" dt="2023-11-09T15:37:24.416" v="527"/>
        <pc:sldMkLst>
          <pc:docMk/>
          <pc:sldMk cId="1203223485" sldId="275"/>
        </pc:sldMkLst>
        <pc:spChg chg="mod ord">
          <ac:chgData name="Aishat Sadiq" userId="" providerId="" clId="Web-{49E54A0D-9D93-4DDF-A52A-264881578AED}" dt="2023-11-09T15:32:37.081" v="368" actId="20577"/>
          <ac:spMkLst>
            <pc:docMk/>
            <pc:sldMk cId="1203223485" sldId="275"/>
            <ac:spMk id="2" creationId="{0721330F-9B64-13D0-550F-BF09F0355F0A}"/>
          </ac:spMkLst>
        </pc:spChg>
        <pc:spChg chg="add mod ord">
          <ac:chgData name="Aishat Sadiq" userId="" providerId="" clId="Web-{49E54A0D-9D93-4DDF-A52A-264881578AED}" dt="2023-11-09T15:37:23.416" v="526" actId="20577"/>
          <ac:spMkLst>
            <pc:docMk/>
            <pc:sldMk cId="1203223485" sldId="275"/>
            <ac:spMk id="4" creationId="{6C9ECFE9-7E09-0F1E-3284-2857B7BC3C10}"/>
          </ac:spMkLst>
        </pc:spChg>
        <pc:spChg chg="del mod">
          <ac:chgData name="Aishat Sadiq" userId="" providerId="" clId="Web-{49E54A0D-9D93-4DDF-A52A-264881578AED}" dt="2023-11-09T15:32:32.346" v="366"/>
          <ac:spMkLst>
            <pc:docMk/>
            <pc:sldMk cId="1203223485" sldId="275"/>
            <ac:spMk id="5" creationId="{ABCBC704-DD47-5A27-1DFF-AD9CDD2ED946}"/>
          </ac:spMkLst>
        </pc:spChg>
        <pc:spChg chg="add mod ord">
          <ac:chgData name="Aishat Sadiq" userId="" providerId="" clId="Web-{49E54A0D-9D93-4DDF-A52A-264881578AED}" dt="2023-11-09T15:33:16.566" v="390" actId="20577"/>
          <ac:spMkLst>
            <pc:docMk/>
            <pc:sldMk cId="1203223485" sldId="275"/>
            <ac:spMk id="6" creationId="{16DBB12E-E3D4-E25F-8CBD-3FF9098B2072}"/>
          </ac:spMkLst>
        </pc:spChg>
        <pc:picChg chg="add del mod modCrop">
          <ac:chgData name="Aishat Sadiq" userId="" providerId="" clId="Web-{49E54A0D-9D93-4DDF-A52A-264881578AED}" dt="2023-11-09T15:37:24.416" v="527"/>
          <ac:picMkLst>
            <pc:docMk/>
            <pc:sldMk cId="1203223485" sldId="275"/>
            <ac:picMk id="3" creationId="{FBFE8CD7-0F58-89D6-54FE-91E4E356E7E4}"/>
          </ac:picMkLst>
        </pc:picChg>
        <pc:picChg chg="add mod">
          <ac:chgData name="Aishat Sadiq" userId="" providerId="" clId="Web-{49E54A0D-9D93-4DDF-A52A-264881578AED}" dt="2023-11-09T15:35:48.054" v="434" actId="1076"/>
          <ac:picMkLst>
            <pc:docMk/>
            <pc:sldMk cId="1203223485" sldId="275"/>
            <ac:picMk id="7" creationId="{CD7C3B15-A11C-766B-1400-AE8E2AE89147}"/>
          </ac:picMkLst>
        </pc:picChg>
      </pc:sldChg>
      <pc:sldChg chg="addSp modSp modNotes">
        <pc:chgData name="Aishat Sadiq" userId="" providerId="" clId="Web-{49E54A0D-9D93-4DDF-A52A-264881578AED}" dt="2023-11-09T15:21:36.032" v="240"/>
        <pc:sldMkLst>
          <pc:docMk/>
          <pc:sldMk cId="3108307014" sldId="279"/>
        </pc:sldMkLst>
        <pc:spChg chg="mod">
          <ac:chgData name="Aishat Sadiq" userId="" providerId="" clId="Web-{49E54A0D-9D93-4DDF-A52A-264881578AED}" dt="2023-11-09T15:14:58.240" v="173" actId="20577"/>
          <ac:spMkLst>
            <pc:docMk/>
            <pc:sldMk cId="3108307014" sldId="279"/>
            <ac:spMk id="2" creationId="{464E6C55-1169-35DD-CBF5-F8378B174F53}"/>
          </ac:spMkLst>
        </pc:spChg>
        <pc:spChg chg="mod">
          <ac:chgData name="Aishat Sadiq" userId="" providerId="" clId="Web-{49E54A0D-9D93-4DDF-A52A-264881578AED}" dt="2023-11-09T15:13:20.237" v="149" actId="20577"/>
          <ac:spMkLst>
            <pc:docMk/>
            <pc:sldMk cId="3108307014" sldId="279"/>
            <ac:spMk id="3" creationId="{562C2B93-8487-73BA-CC13-B358D51F73C1}"/>
          </ac:spMkLst>
        </pc:spChg>
        <pc:picChg chg="add mod">
          <ac:chgData name="Aishat Sadiq" userId="" providerId="" clId="Web-{49E54A0D-9D93-4DDF-A52A-264881578AED}" dt="2023-11-09T15:14:04.426" v="159" actId="14100"/>
          <ac:picMkLst>
            <pc:docMk/>
            <pc:sldMk cId="3108307014" sldId="279"/>
            <ac:picMk id="4" creationId="{625B573D-85EC-64A8-D467-1E3561A80135}"/>
          </ac:picMkLst>
        </pc:picChg>
        <pc:picChg chg="add mod">
          <ac:chgData name="Aishat Sadiq" userId="" providerId="" clId="Web-{49E54A0D-9D93-4DDF-A52A-264881578AED}" dt="2023-11-09T15:13:44.441" v="157" actId="1076"/>
          <ac:picMkLst>
            <pc:docMk/>
            <pc:sldMk cId="3108307014" sldId="279"/>
            <ac:picMk id="5" creationId="{30CEF850-5210-51F7-5E88-4B6E3555F507}"/>
          </ac:picMkLst>
        </pc:picChg>
      </pc:sldChg>
      <pc:sldChg chg="ord">
        <pc:chgData name="Aishat Sadiq" userId="" providerId="" clId="Web-{49E54A0D-9D93-4DDF-A52A-264881578AED}" dt="2023-11-09T15:38:41.122" v="534"/>
        <pc:sldMkLst>
          <pc:docMk/>
          <pc:sldMk cId="1107643813" sldId="295"/>
        </pc:sldMkLst>
      </pc:sldChg>
      <pc:sldChg chg="del">
        <pc:chgData name="Aishat Sadiq" userId="" providerId="" clId="Web-{49E54A0D-9D93-4DDF-A52A-264881578AED}" dt="2023-11-09T15:40:20.140" v="535"/>
        <pc:sldMkLst>
          <pc:docMk/>
          <pc:sldMk cId="340888823" sldId="296"/>
        </pc:sldMkLst>
      </pc:sldChg>
      <pc:sldChg chg="delSp modSp">
        <pc:chgData name="Aishat Sadiq" userId="" providerId="" clId="Web-{49E54A0D-9D93-4DDF-A52A-264881578AED}" dt="2023-11-09T15:25:16.334" v="299" actId="1076"/>
        <pc:sldMkLst>
          <pc:docMk/>
          <pc:sldMk cId="2810121168" sldId="299"/>
        </pc:sldMkLst>
        <pc:spChg chg="del">
          <ac:chgData name="Aishat Sadiq" userId="" providerId="" clId="Web-{49E54A0D-9D93-4DDF-A52A-264881578AED}" dt="2023-11-09T15:25:12.756" v="297"/>
          <ac:spMkLst>
            <pc:docMk/>
            <pc:sldMk cId="2810121168" sldId="299"/>
            <ac:spMk id="2" creationId="{05B97F83-35CA-0D0B-EC49-D5A4FAE39E44}"/>
          </ac:spMkLst>
        </pc:spChg>
        <pc:spChg chg="mod">
          <ac:chgData name="Aishat Sadiq" userId="" providerId="" clId="Web-{49E54A0D-9D93-4DDF-A52A-264881578AED}" dt="2023-11-09T15:25:08.178" v="296" actId="20577"/>
          <ac:spMkLst>
            <pc:docMk/>
            <pc:sldMk cId="2810121168" sldId="299"/>
            <ac:spMk id="3" creationId="{C4514428-3F6F-0186-19C4-5C2D7B0A85AD}"/>
          </ac:spMkLst>
        </pc:spChg>
        <pc:picChg chg="mod">
          <ac:chgData name="Aishat Sadiq" userId="" providerId="" clId="Web-{49E54A0D-9D93-4DDF-A52A-264881578AED}" dt="2023-11-09T15:25:14.694" v="298" actId="1076"/>
          <ac:picMkLst>
            <pc:docMk/>
            <pc:sldMk cId="2810121168" sldId="299"/>
            <ac:picMk id="4" creationId="{AAEFB15F-F652-FCE4-F253-262072D9CA3C}"/>
          </ac:picMkLst>
        </pc:picChg>
        <pc:picChg chg="mod">
          <ac:chgData name="Aishat Sadiq" userId="" providerId="" clId="Web-{49E54A0D-9D93-4DDF-A52A-264881578AED}" dt="2023-11-09T15:25:16.334" v="299" actId="1076"/>
          <ac:picMkLst>
            <pc:docMk/>
            <pc:sldMk cId="2810121168" sldId="299"/>
            <ac:picMk id="5" creationId="{274E9D4F-C42F-71CA-B12D-034D3A3C06F0}"/>
          </ac:picMkLst>
        </pc:picChg>
      </pc:sldChg>
      <pc:sldChg chg="addSp delSp modSp new ord modNotes">
        <pc:chgData name="Aishat Sadiq" userId="" providerId="" clId="Web-{49E54A0D-9D93-4DDF-A52A-264881578AED}" dt="2023-11-09T15:17:45.291" v="204"/>
        <pc:sldMkLst>
          <pc:docMk/>
          <pc:sldMk cId="109668306" sldId="300"/>
        </pc:sldMkLst>
        <pc:spChg chg="del">
          <ac:chgData name="Aishat Sadiq" userId="" providerId="" clId="Web-{49E54A0D-9D93-4DDF-A52A-264881578AED}" dt="2023-11-09T15:06:17.086" v="66"/>
          <ac:spMkLst>
            <pc:docMk/>
            <pc:sldMk cId="109668306" sldId="300"/>
            <ac:spMk id="2" creationId="{86BA2FC7-FDB1-E719-7904-E41298BC8812}"/>
          </ac:spMkLst>
        </pc:spChg>
        <pc:spChg chg="mod">
          <ac:chgData name="Aishat Sadiq" userId="" providerId="" clId="Web-{49E54A0D-9D93-4DDF-A52A-264881578AED}" dt="2023-11-09T15:15:48.569" v="190" actId="20577"/>
          <ac:spMkLst>
            <pc:docMk/>
            <pc:sldMk cId="109668306" sldId="300"/>
            <ac:spMk id="3" creationId="{202EAFF8-7F66-544D-329B-81C8AD1EB17D}"/>
          </ac:spMkLst>
        </pc:spChg>
        <pc:picChg chg="add mod">
          <ac:chgData name="Aishat Sadiq" userId="" providerId="" clId="Web-{49E54A0D-9D93-4DDF-A52A-264881578AED}" dt="2023-11-09T15:16:02.757" v="193" actId="1076"/>
          <ac:picMkLst>
            <pc:docMk/>
            <pc:sldMk cId="109668306" sldId="300"/>
            <ac:picMk id="4" creationId="{E27A9AA7-B240-B4C6-1706-3C7900C03B73}"/>
          </ac:picMkLst>
        </pc:picChg>
        <pc:picChg chg="add mod">
          <ac:chgData name="Aishat Sadiq" userId="" providerId="" clId="Web-{49E54A0D-9D93-4DDF-A52A-264881578AED}" dt="2023-11-09T15:16:08.554" v="194" actId="1076"/>
          <ac:picMkLst>
            <pc:docMk/>
            <pc:sldMk cId="109668306" sldId="300"/>
            <ac:picMk id="5" creationId="{A0B5ECCA-E941-EB76-4218-C5D068A88E22}"/>
          </ac:picMkLst>
        </pc:picChg>
        <pc:picChg chg="add mod">
          <ac:chgData name="Aishat Sadiq" userId="" providerId="" clId="Web-{49E54A0D-9D93-4DDF-A52A-264881578AED}" dt="2023-11-09T15:15:56.210" v="191" actId="1076"/>
          <ac:picMkLst>
            <pc:docMk/>
            <pc:sldMk cId="109668306" sldId="300"/>
            <ac:picMk id="6" creationId="{37FD0143-BB44-E4E9-939E-F84CCB7F21EE}"/>
          </ac:picMkLst>
        </pc:picChg>
      </pc:sldChg>
      <pc:sldChg chg="addSp delSp modSp new modNotes">
        <pc:chgData name="Aishat Sadiq" userId="" providerId="" clId="Web-{49E54A0D-9D93-4DDF-A52A-264881578AED}" dt="2023-11-09T15:25:43.913" v="304"/>
        <pc:sldMkLst>
          <pc:docMk/>
          <pc:sldMk cId="562434767" sldId="301"/>
        </pc:sldMkLst>
        <pc:spChg chg="del mod">
          <ac:chgData name="Aishat Sadiq" userId="" providerId="" clId="Web-{49E54A0D-9D93-4DDF-A52A-264881578AED}" dt="2023-11-09T15:15:14.506" v="175"/>
          <ac:spMkLst>
            <pc:docMk/>
            <pc:sldMk cId="562434767" sldId="301"/>
            <ac:spMk id="2" creationId="{810F8582-3C28-98C8-C868-BBBAA823E0B3}"/>
          </ac:spMkLst>
        </pc:spChg>
        <pc:spChg chg="mod">
          <ac:chgData name="Aishat Sadiq" userId="" providerId="" clId="Web-{49E54A0D-9D93-4DDF-A52A-264881578AED}" dt="2023-11-09T15:22:17.502" v="244"/>
          <ac:spMkLst>
            <pc:docMk/>
            <pc:sldMk cId="562434767" sldId="301"/>
            <ac:spMk id="3" creationId="{2B511FDD-A413-7F6B-0DEB-839D4D720E83}"/>
          </ac:spMkLst>
        </pc:spChg>
        <pc:spChg chg="add mod">
          <ac:chgData name="Aishat Sadiq" userId="" providerId="" clId="Web-{49E54A0D-9D93-4DDF-A52A-264881578AED}" dt="2023-11-09T15:22:40.783" v="251" actId="1076"/>
          <ac:spMkLst>
            <pc:docMk/>
            <pc:sldMk cId="562434767" sldId="301"/>
            <ac:spMk id="7" creationId="{CB40C26E-5B7C-B6B8-6C05-31BB9413A7B6}"/>
          </ac:spMkLst>
        </pc:spChg>
        <pc:picChg chg="add mod">
          <ac:chgData name="Aishat Sadiq" userId="" providerId="" clId="Web-{49E54A0D-9D93-4DDF-A52A-264881578AED}" dt="2023-11-09T15:22:18.767" v="245" actId="1076"/>
          <ac:picMkLst>
            <pc:docMk/>
            <pc:sldMk cId="562434767" sldId="301"/>
            <ac:picMk id="4" creationId="{E7E2FA59-6313-70F6-223F-C448D9F711D2}"/>
          </ac:picMkLst>
        </pc:picChg>
        <pc:picChg chg="add mod">
          <ac:chgData name="Aishat Sadiq" userId="" providerId="" clId="Web-{49E54A0D-9D93-4DDF-A52A-264881578AED}" dt="2023-11-09T15:15:19.616" v="178" actId="1076"/>
          <ac:picMkLst>
            <pc:docMk/>
            <pc:sldMk cId="562434767" sldId="301"/>
            <ac:picMk id="5" creationId="{ABC670AD-A0FD-4596-305F-F816B16FD85A}"/>
          </ac:picMkLst>
        </pc:picChg>
        <pc:picChg chg="add mod">
          <ac:chgData name="Aishat Sadiq" userId="" providerId="" clId="Web-{49E54A0D-9D93-4DDF-A52A-264881578AED}" dt="2023-11-09T15:22:30.643" v="250" actId="1076"/>
          <ac:picMkLst>
            <pc:docMk/>
            <pc:sldMk cId="562434767" sldId="301"/>
            <ac:picMk id="8" creationId="{4881C36C-4F3A-A309-8A15-59461BD867BA}"/>
          </ac:picMkLst>
        </pc:picChg>
      </pc:sldChg>
      <pc:sldChg chg="addSp delSp modSp new del mod modClrScheme chgLayout">
        <pc:chgData name="Aishat Sadiq" userId="" providerId="" clId="Web-{49E54A0D-9D93-4DDF-A52A-264881578AED}" dt="2023-11-09T15:33:18.050" v="391"/>
        <pc:sldMkLst>
          <pc:docMk/>
          <pc:sldMk cId="533459698" sldId="302"/>
        </pc:sldMkLst>
        <pc:spChg chg="mod ord">
          <ac:chgData name="Aishat Sadiq" userId="" providerId="" clId="Web-{49E54A0D-9D93-4DDF-A52A-264881578AED}" dt="2023-11-09T15:29:06.091" v="335" actId="20577"/>
          <ac:spMkLst>
            <pc:docMk/>
            <pc:sldMk cId="533459698" sldId="302"/>
            <ac:spMk id="2" creationId="{769337A0-C433-C516-FC77-96B8D111C008}"/>
          </ac:spMkLst>
        </pc:spChg>
        <pc:spChg chg="del mod ord">
          <ac:chgData name="Aishat Sadiq" userId="" providerId="" clId="Web-{49E54A0D-9D93-4DDF-A52A-264881578AED}" dt="2023-11-09T15:29:18.075" v="340"/>
          <ac:spMkLst>
            <pc:docMk/>
            <pc:sldMk cId="533459698" sldId="302"/>
            <ac:spMk id="3" creationId="{BD8C7C9A-D013-22D7-6AD5-77F46E01E10E}"/>
          </ac:spMkLst>
        </pc:spChg>
        <pc:picChg chg="add del mod">
          <ac:chgData name="Aishat Sadiq" userId="" providerId="" clId="Web-{49E54A0D-9D93-4DDF-A52A-264881578AED}" dt="2023-11-09T15:31:24.641" v="354"/>
          <ac:picMkLst>
            <pc:docMk/>
            <pc:sldMk cId="533459698" sldId="302"/>
            <ac:picMk id="4" creationId="{C69371E0-F66A-D8E4-619C-60A8CE1B78A1}"/>
          </ac:picMkLst>
        </pc:picChg>
        <pc:picChg chg="add del mod">
          <ac:chgData name="Aishat Sadiq" userId="" providerId="" clId="Web-{49E54A0D-9D93-4DDF-A52A-264881578AED}" dt="2023-11-09T15:31:02.516" v="348"/>
          <ac:picMkLst>
            <pc:docMk/>
            <pc:sldMk cId="533459698" sldId="302"/>
            <ac:picMk id="5" creationId="{00D93B19-A465-CE52-437F-A2F7981C2675}"/>
          </ac:picMkLst>
        </pc:picChg>
        <pc:picChg chg="add del mod">
          <ac:chgData name="Aishat Sadiq" userId="" providerId="" clId="Web-{49E54A0D-9D93-4DDF-A52A-264881578AED}" dt="2023-11-09T15:31:17.860" v="352"/>
          <ac:picMkLst>
            <pc:docMk/>
            <pc:sldMk cId="533459698" sldId="302"/>
            <ac:picMk id="6" creationId="{ADCEA822-EAAC-B8F7-DA59-DC3AEC39D720}"/>
          </ac:picMkLst>
        </pc:picChg>
        <pc:picChg chg="add del mod">
          <ac:chgData name="Aishat Sadiq" userId="" providerId="" clId="Web-{49E54A0D-9D93-4DDF-A52A-264881578AED}" dt="2023-11-09T15:32:42.471" v="369"/>
          <ac:picMkLst>
            <pc:docMk/>
            <pc:sldMk cId="533459698" sldId="302"/>
            <ac:picMk id="7" creationId="{5865C93A-7BD6-6703-74E3-6EDA11441181}"/>
          </ac:picMkLst>
        </pc:picChg>
      </pc:sldChg>
      <pc:sldChg chg="delSp modSp new mod ord modClrScheme chgLayout">
        <pc:chgData name="Aishat Sadiq" userId="" providerId="" clId="Web-{49E54A0D-9D93-4DDF-A52A-264881578AED}" dt="2023-11-09T15:38:25.512" v="533" actId="20577"/>
        <pc:sldMkLst>
          <pc:docMk/>
          <pc:sldMk cId="1183725417" sldId="302"/>
        </pc:sldMkLst>
        <pc:spChg chg="mod ord">
          <ac:chgData name="Aishat Sadiq" userId="" providerId="" clId="Web-{49E54A0D-9D93-4DDF-A52A-264881578AED}" dt="2023-11-09T15:38:25.512" v="533" actId="20577"/>
          <ac:spMkLst>
            <pc:docMk/>
            <pc:sldMk cId="1183725417" sldId="302"/>
            <ac:spMk id="2" creationId="{80AC049F-72AD-10E7-96D6-2B232FBAAD0E}"/>
          </ac:spMkLst>
        </pc:spChg>
        <pc:spChg chg="del">
          <ac:chgData name="Aishat Sadiq" userId="" providerId="" clId="Web-{49E54A0D-9D93-4DDF-A52A-264881578AED}" dt="2023-11-09T15:38:17.168" v="532"/>
          <ac:spMkLst>
            <pc:docMk/>
            <pc:sldMk cId="1183725417" sldId="302"/>
            <ac:spMk id="3" creationId="{644A342A-7009-488C-67BD-0BCF38C87A2F}"/>
          </ac:spMkLst>
        </pc:spChg>
        <pc:spChg chg="del">
          <ac:chgData name="Aishat Sadiq" userId="" providerId="" clId="Web-{49E54A0D-9D93-4DDF-A52A-264881578AED}" dt="2023-11-09T15:38:17.168" v="532"/>
          <ac:spMkLst>
            <pc:docMk/>
            <pc:sldMk cId="1183725417" sldId="302"/>
            <ac:spMk id="4" creationId="{74DC40D9-BC65-8EC3-769A-7340A0B88A04}"/>
          </ac:spMkLst>
        </pc:spChg>
      </pc:sldChg>
    </pc:docChg>
  </pc:docChgLst>
  <pc:docChgLst>
    <pc:chgData name="Aishat Sadiq" clId="Web-{962DFBCC-636A-4F28-BAFD-AF6035C1131E}"/>
    <pc:docChg chg="modSld">
      <pc:chgData name="Aishat Sadiq" userId="" providerId="" clId="Web-{962DFBCC-636A-4F28-BAFD-AF6035C1131E}" dt="2023-10-26T13:57:06.685" v="68" actId="20577"/>
      <pc:docMkLst>
        <pc:docMk/>
      </pc:docMkLst>
      <pc:sldChg chg="modSp">
        <pc:chgData name="Aishat Sadiq" userId="" providerId="" clId="Web-{962DFBCC-636A-4F28-BAFD-AF6035C1131E}" dt="2023-10-26T13:52:06.684" v="8" actId="20577"/>
        <pc:sldMkLst>
          <pc:docMk/>
          <pc:sldMk cId="0" sldId="258"/>
        </pc:sldMkLst>
        <pc:spChg chg="mod">
          <ac:chgData name="Aishat Sadiq" userId="" providerId="" clId="Web-{962DFBCC-636A-4F28-BAFD-AF6035C1131E}" dt="2023-10-26T13:52:00.527" v="0" actId="20577"/>
          <ac:spMkLst>
            <pc:docMk/>
            <pc:sldMk cId="0" sldId="258"/>
            <ac:spMk id="185" creationId="{00000000-0000-0000-0000-000000000000}"/>
          </ac:spMkLst>
        </pc:spChg>
        <pc:spChg chg="mod">
          <ac:chgData name="Aishat Sadiq" userId="" providerId="" clId="Web-{962DFBCC-636A-4F28-BAFD-AF6035C1131E}" dt="2023-10-26T13:52:06.684" v="8" actId="20577"/>
          <ac:spMkLst>
            <pc:docMk/>
            <pc:sldMk cId="0" sldId="258"/>
            <ac:spMk id="186" creationId="{00000000-0000-0000-0000-000000000000}"/>
          </ac:spMkLst>
        </pc:spChg>
      </pc:sldChg>
      <pc:sldChg chg="modSp">
        <pc:chgData name="Aishat Sadiq" userId="" providerId="" clId="Web-{962DFBCC-636A-4F28-BAFD-AF6035C1131E}" dt="2023-10-26T13:57:06.685" v="68" actId="20577"/>
        <pc:sldMkLst>
          <pc:docMk/>
          <pc:sldMk cId="0" sldId="260"/>
        </pc:sldMkLst>
        <pc:spChg chg="mod">
          <ac:chgData name="Aishat Sadiq" userId="" providerId="" clId="Web-{962DFBCC-636A-4F28-BAFD-AF6035C1131E}" dt="2023-10-26T13:57:06.685" v="68" actId="20577"/>
          <ac:spMkLst>
            <pc:docMk/>
            <pc:sldMk cId="0" sldId="260"/>
            <ac:spMk id="201" creationId="{00000000-0000-0000-0000-000000000000}"/>
          </ac:spMkLst>
        </pc:spChg>
      </pc:sldChg>
      <pc:sldChg chg="addSp delSp modSp">
        <pc:chgData name="Aishat Sadiq" userId="" providerId="" clId="Web-{962DFBCC-636A-4F28-BAFD-AF6035C1131E}" dt="2023-10-26T13:53:39.247" v="16" actId="1076"/>
        <pc:sldMkLst>
          <pc:docMk/>
          <pc:sldMk cId="0" sldId="261"/>
        </pc:sldMkLst>
        <pc:picChg chg="add mod">
          <ac:chgData name="Aishat Sadiq" userId="" providerId="" clId="Web-{962DFBCC-636A-4F28-BAFD-AF6035C1131E}" dt="2023-10-26T13:53:39.247" v="16" actId="1076"/>
          <ac:picMkLst>
            <pc:docMk/>
            <pc:sldMk cId="0" sldId="261"/>
            <ac:picMk id="2" creationId="{2B3A7ED0-05C8-CD3C-E472-B325121166DD}"/>
          </ac:picMkLst>
        </pc:picChg>
        <pc:picChg chg="add mod">
          <ac:chgData name="Aishat Sadiq" userId="" providerId="" clId="Web-{962DFBCC-636A-4F28-BAFD-AF6035C1131E}" dt="2023-10-26T13:53:34.668" v="15" actId="1076"/>
          <ac:picMkLst>
            <pc:docMk/>
            <pc:sldMk cId="0" sldId="261"/>
            <ac:picMk id="3" creationId="{A748F3F4-F264-DE80-E820-1E0740691773}"/>
          </ac:picMkLst>
        </pc:picChg>
        <pc:picChg chg="del mod">
          <ac:chgData name="Aishat Sadiq" userId="" providerId="" clId="Web-{962DFBCC-636A-4F28-BAFD-AF6035C1131E}" dt="2023-10-26T13:53:31.700" v="14"/>
          <ac:picMkLst>
            <pc:docMk/>
            <pc:sldMk cId="0" sldId="261"/>
            <ac:picMk id="210" creationId="{00000000-0000-0000-0000-000000000000}"/>
          </ac:picMkLst>
        </pc:picChg>
      </pc:sldChg>
      <pc:sldChg chg="modSp delCm">
        <pc:chgData name="Aishat Sadiq" userId="" providerId="" clId="Web-{962DFBCC-636A-4F28-BAFD-AF6035C1131E}" dt="2023-10-26T13:54:40.966" v="48" actId="20577"/>
        <pc:sldMkLst>
          <pc:docMk/>
          <pc:sldMk cId="0" sldId="262"/>
        </pc:sldMkLst>
        <pc:spChg chg="mod">
          <ac:chgData name="Aishat Sadiq" userId="" providerId="" clId="Web-{962DFBCC-636A-4F28-BAFD-AF6035C1131E}" dt="2023-10-26T13:54:40.966" v="48" actId="20577"/>
          <ac:spMkLst>
            <pc:docMk/>
            <pc:sldMk cId="0" sldId="262"/>
            <ac:spMk id="216" creationId="{00000000-0000-0000-0000-000000000000}"/>
          </ac:spMkLst>
        </pc:spChg>
        <pc:spChg chg="mod">
          <ac:chgData name="Aishat Sadiq" userId="" providerId="" clId="Web-{962DFBCC-636A-4F28-BAFD-AF6035C1131E}" dt="2023-10-26T13:54:16.903" v="29" actId="20577"/>
          <ac:spMkLst>
            <pc:docMk/>
            <pc:sldMk cId="0" sldId="262"/>
            <ac:spMk id="217" creationId="{00000000-0000-0000-0000-000000000000}"/>
          </ac:spMkLst>
        </pc:spChg>
      </pc:sldChg>
      <pc:sldChg chg="addSp delSp modSp modNotes">
        <pc:chgData name="Aishat Sadiq" userId="" providerId="" clId="Web-{962DFBCC-636A-4F28-BAFD-AF6035C1131E}" dt="2023-10-26T13:56:32.747" v="61" actId="14100"/>
        <pc:sldMkLst>
          <pc:docMk/>
          <pc:sldMk cId="0" sldId="266"/>
        </pc:sldMkLst>
        <pc:spChg chg="add del mod">
          <ac:chgData name="Aishat Sadiq" userId="" providerId="" clId="Web-{962DFBCC-636A-4F28-BAFD-AF6035C1131E}" dt="2023-10-26T13:56:01.997" v="52"/>
          <ac:spMkLst>
            <pc:docMk/>
            <pc:sldMk cId="0" sldId="266"/>
            <ac:spMk id="2" creationId="{0DBEDA57-FAFF-C78B-86B9-A0A423E5EFF6}"/>
          </ac:spMkLst>
        </pc:spChg>
        <pc:spChg chg="del mod">
          <ac:chgData name="Aishat Sadiq" userId="" providerId="" clId="Web-{962DFBCC-636A-4F28-BAFD-AF6035C1131E}" dt="2023-10-26T13:56:17.185" v="57"/>
          <ac:spMkLst>
            <pc:docMk/>
            <pc:sldMk cId="0" sldId="266"/>
            <ac:spMk id="243" creationId="{00000000-0000-0000-0000-000000000000}"/>
          </ac:spMkLst>
        </pc:spChg>
        <pc:spChg chg="del">
          <ac:chgData name="Aishat Sadiq" userId="" providerId="" clId="Web-{962DFBCC-636A-4F28-BAFD-AF6035C1131E}" dt="2023-10-26T13:56:13.857" v="56"/>
          <ac:spMkLst>
            <pc:docMk/>
            <pc:sldMk cId="0" sldId="266"/>
            <ac:spMk id="244" creationId="{00000000-0000-0000-0000-000000000000}"/>
          </ac:spMkLst>
        </pc:spChg>
        <pc:picChg chg="add mod">
          <ac:chgData name="Aishat Sadiq" userId="" providerId="" clId="Web-{962DFBCC-636A-4F28-BAFD-AF6035C1131E}" dt="2023-10-26T13:56:32.747" v="61" actId="14100"/>
          <ac:picMkLst>
            <pc:docMk/>
            <pc:sldMk cId="0" sldId="266"/>
            <ac:picMk id="3" creationId="{2EBCA11D-DAAF-92BC-28C8-12345D76A13C}"/>
          </ac:picMkLst>
        </pc:picChg>
      </pc:sldChg>
    </pc:docChg>
  </pc:docChgLst>
  <pc:docChgLst>
    <pc:chgData name="Aishat Sadiq" clId="Web-{B84F73F2-1B63-4CF6-B647-7F56A8C8ED6C}"/>
    <pc:docChg chg="mod addSld delSld modSld sldOrd">
      <pc:chgData name="Aishat Sadiq" userId="" providerId="" clId="Web-{B84F73F2-1B63-4CF6-B647-7F56A8C8ED6C}" dt="2023-11-06T19:14:18.819" v="854" actId="20577"/>
      <pc:docMkLst>
        <pc:docMk/>
      </pc:docMkLst>
      <pc:sldChg chg="modSp">
        <pc:chgData name="Aishat Sadiq" userId="" providerId="" clId="Web-{B84F73F2-1B63-4CF6-B647-7F56A8C8ED6C}" dt="2023-11-06T16:04:30.055" v="19" actId="14100"/>
        <pc:sldMkLst>
          <pc:docMk/>
          <pc:sldMk cId="0" sldId="256"/>
        </pc:sldMkLst>
        <pc:spChg chg="mod">
          <ac:chgData name="Aishat Sadiq" userId="" providerId="" clId="Web-{B84F73F2-1B63-4CF6-B647-7F56A8C8ED6C}" dt="2023-11-06T16:04:30.055" v="19" actId="14100"/>
          <ac:spMkLst>
            <pc:docMk/>
            <pc:sldMk cId="0" sldId="256"/>
            <ac:spMk id="171" creationId="{00000000-0000-0000-0000-000000000000}"/>
          </ac:spMkLst>
        </pc:spChg>
      </pc:sldChg>
      <pc:sldChg chg="modSp addCm modCm">
        <pc:chgData name="Aishat Sadiq" userId="" providerId="" clId="Web-{B84F73F2-1B63-4CF6-B647-7F56A8C8ED6C}" dt="2023-11-06T17:12:33.261" v="705" actId="20577"/>
        <pc:sldMkLst>
          <pc:docMk/>
          <pc:sldMk cId="0" sldId="257"/>
        </pc:sldMkLst>
        <pc:spChg chg="mod">
          <ac:chgData name="Aishat Sadiq" userId="" providerId="" clId="Web-{B84F73F2-1B63-4CF6-B647-7F56A8C8ED6C}" dt="2023-11-06T17:12:33.261" v="705" actId="20577"/>
          <ac:spMkLst>
            <pc:docMk/>
            <pc:sldMk cId="0" sldId="257"/>
            <ac:spMk id="178" creationId="{00000000-0000-0000-0000-000000000000}"/>
          </ac:spMkLst>
        </pc:spChg>
        <pc:spChg chg="mod">
          <ac:chgData name="Aishat Sadiq" userId="" providerId="" clId="Web-{B84F73F2-1B63-4CF6-B647-7F56A8C8ED6C}" dt="2023-11-06T16:39:03.815" v="618" actId="20577"/>
          <ac:spMkLst>
            <pc:docMk/>
            <pc:sldMk cId="0" sldId="257"/>
            <ac:spMk id="179" creationId="{00000000-0000-0000-0000-000000000000}"/>
          </ac:spMkLst>
        </pc:spChg>
        <pc:extLst>
          <p:ext xmlns:p="http://schemas.openxmlformats.org/presentationml/2006/main" uri="{D6D511B9-2390-475A-947B-AFAB55BFBCF1}">
            <pc226:cmChg xmlns:pc226="http://schemas.microsoft.com/office/powerpoint/2022/06/main/command" chg="add mod">
              <pc226:chgData name="Aishat Sadiq" userId="" providerId="" clId="Web-{B84F73F2-1B63-4CF6-B647-7F56A8C8ED6C}" dt="2023-11-06T17:11:03.383" v="704" actId="20577"/>
              <pc2:cmMkLst xmlns:pc2="http://schemas.microsoft.com/office/powerpoint/2019/9/main/command">
                <pc:docMk/>
                <pc:sldMk cId="0" sldId="257"/>
                <pc2:cmMk id="{E794760F-0E1E-4178-A3B8-7B191E976131}"/>
              </pc2:cmMkLst>
            </pc226:cmChg>
          </p:ext>
        </pc:extLst>
      </pc:sldChg>
      <pc:sldChg chg="modSp del ord">
        <pc:chgData name="Aishat Sadiq" userId="" providerId="" clId="Web-{B84F73F2-1B63-4CF6-B647-7F56A8C8ED6C}" dt="2023-11-06T16:10:14.364" v="116"/>
        <pc:sldMkLst>
          <pc:docMk/>
          <pc:sldMk cId="0" sldId="258"/>
        </pc:sldMkLst>
        <pc:spChg chg="mod">
          <ac:chgData name="Aishat Sadiq" userId="" providerId="" clId="Web-{B84F73F2-1B63-4CF6-B647-7F56A8C8ED6C}" dt="2023-11-06T16:10:10.317" v="115" actId="20577"/>
          <ac:spMkLst>
            <pc:docMk/>
            <pc:sldMk cId="0" sldId="258"/>
            <ac:spMk id="185" creationId="{00000000-0000-0000-0000-000000000000}"/>
          </ac:spMkLst>
        </pc:spChg>
        <pc:spChg chg="mod">
          <ac:chgData name="Aishat Sadiq" userId="" providerId="" clId="Web-{B84F73F2-1B63-4CF6-B647-7F56A8C8ED6C}" dt="2023-11-06T16:05:35.682" v="35" actId="20577"/>
          <ac:spMkLst>
            <pc:docMk/>
            <pc:sldMk cId="0" sldId="258"/>
            <ac:spMk id="186" creationId="{00000000-0000-0000-0000-000000000000}"/>
          </ac:spMkLst>
        </pc:spChg>
      </pc:sldChg>
      <pc:sldChg chg="del">
        <pc:chgData name="Aishat Sadiq" userId="" providerId="" clId="Web-{B84F73F2-1B63-4CF6-B647-7F56A8C8ED6C}" dt="2023-11-06T16:06:40.466" v="54"/>
        <pc:sldMkLst>
          <pc:docMk/>
          <pc:sldMk cId="0" sldId="259"/>
        </pc:sldMkLst>
      </pc:sldChg>
      <pc:sldChg chg="del">
        <pc:chgData name="Aishat Sadiq" userId="" providerId="" clId="Web-{B84F73F2-1B63-4CF6-B647-7F56A8C8ED6C}" dt="2023-11-06T16:06:41.825" v="55"/>
        <pc:sldMkLst>
          <pc:docMk/>
          <pc:sldMk cId="0" sldId="260"/>
        </pc:sldMkLst>
      </pc:sldChg>
      <pc:sldChg chg="del">
        <pc:chgData name="Aishat Sadiq" userId="" providerId="" clId="Web-{B84F73F2-1B63-4CF6-B647-7F56A8C8ED6C}" dt="2023-11-06T16:06:43.044" v="56"/>
        <pc:sldMkLst>
          <pc:docMk/>
          <pc:sldMk cId="0" sldId="261"/>
        </pc:sldMkLst>
      </pc:sldChg>
      <pc:sldChg chg="del">
        <pc:chgData name="Aishat Sadiq" userId="" providerId="" clId="Web-{B84F73F2-1B63-4CF6-B647-7F56A8C8ED6C}" dt="2023-11-06T16:06:44.888" v="57"/>
        <pc:sldMkLst>
          <pc:docMk/>
          <pc:sldMk cId="0" sldId="262"/>
        </pc:sldMkLst>
      </pc:sldChg>
      <pc:sldChg chg="del">
        <pc:chgData name="Aishat Sadiq" userId="" providerId="" clId="Web-{B84F73F2-1B63-4CF6-B647-7F56A8C8ED6C}" dt="2023-11-06T16:06:46.169" v="58"/>
        <pc:sldMkLst>
          <pc:docMk/>
          <pc:sldMk cId="0" sldId="263"/>
        </pc:sldMkLst>
      </pc:sldChg>
      <pc:sldChg chg="modSp ord modNotes">
        <pc:chgData name="Aishat Sadiq" userId="" providerId="" clId="Web-{B84F73F2-1B63-4CF6-B647-7F56A8C8ED6C}" dt="2023-11-06T17:17:41.944" v="802"/>
        <pc:sldMkLst>
          <pc:docMk/>
          <pc:sldMk cId="0" sldId="264"/>
        </pc:sldMkLst>
        <pc:spChg chg="mod">
          <ac:chgData name="Aishat Sadiq" userId="" providerId="" clId="Web-{B84F73F2-1B63-4CF6-B647-7F56A8C8ED6C}" dt="2023-11-06T16:42:22.994" v="652" actId="20577"/>
          <ac:spMkLst>
            <pc:docMk/>
            <pc:sldMk cId="0" sldId="264"/>
            <ac:spMk id="230" creationId="{00000000-0000-0000-0000-000000000000}"/>
          </ac:spMkLst>
        </pc:spChg>
      </pc:sldChg>
      <pc:sldChg chg="del">
        <pc:chgData name="Aishat Sadiq" userId="" providerId="" clId="Web-{B84F73F2-1B63-4CF6-B647-7F56A8C8ED6C}" dt="2023-11-06T16:06:51.279" v="59"/>
        <pc:sldMkLst>
          <pc:docMk/>
          <pc:sldMk cId="0" sldId="265"/>
        </pc:sldMkLst>
      </pc:sldChg>
      <pc:sldChg chg="addSp delSp modSp mod modClrScheme addCm chgLayout">
        <pc:chgData name="Aishat Sadiq" userId="" providerId="" clId="Web-{B84F73F2-1B63-4CF6-B647-7F56A8C8ED6C}" dt="2023-11-06T16:24:53.442" v="428" actId="20577"/>
        <pc:sldMkLst>
          <pc:docMk/>
          <pc:sldMk cId="0" sldId="266"/>
        </pc:sldMkLst>
        <pc:spChg chg="add mod">
          <ac:chgData name="Aishat Sadiq" userId="" providerId="" clId="Web-{B84F73F2-1B63-4CF6-B647-7F56A8C8ED6C}" dt="2023-11-06T16:21:41.388" v="341" actId="20577"/>
          <ac:spMkLst>
            <pc:docMk/>
            <pc:sldMk cId="0" sldId="266"/>
            <ac:spMk id="2" creationId="{40E12522-350F-22A2-F4BA-6FDB3324A448}"/>
          </ac:spMkLst>
        </pc:spChg>
        <pc:spChg chg="add mod">
          <ac:chgData name="Aishat Sadiq" userId="" providerId="" clId="Web-{B84F73F2-1B63-4CF6-B647-7F56A8C8ED6C}" dt="2023-11-06T16:24:53.442" v="428" actId="20577"/>
          <ac:spMkLst>
            <pc:docMk/>
            <pc:sldMk cId="0" sldId="266"/>
            <ac:spMk id="4" creationId="{98E3AF4B-769B-F320-F3B1-7372AEB77996}"/>
          </ac:spMkLst>
        </pc:spChg>
        <pc:picChg chg="del">
          <ac:chgData name="Aishat Sadiq" userId="" providerId="" clId="Web-{B84F73F2-1B63-4CF6-B647-7F56A8C8ED6C}" dt="2023-11-06T16:06:52.763" v="60"/>
          <ac:picMkLst>
            <pc:docMk/>
            <pc:sldMk cId="0" sldId="266"/>
            <ac:picMk id="3" creationId="{2EBCA11D-DAAF-92BC-28C8-12345D76A13C}"/>
          </ac:picMkLst>
        </pc:picChg>
        <pc:extLst>
          <p:ext xmlns:p="http://schemas.openxmlformats.org/presentationml/2006/main" uri="{D6D511B9-2390-475A-947B-AFAB55BFBCF1}">
            <pc226:cmChg xmlns:pc226="http://schemas.microsoft.com/office/powerpoint/2022/06/main/command" chg="add">
              <pc226:chgData name="Aishat Sadiq" userId="" providerId="" clId="Web-{B84F73F2-1B63-4CF6-B647-7F56A8C8ED6C}" dt="2023-11-06T16:24:50.504" v="427"/>
              <pc2:cmMkLst xmlns:pc2="http://schemas.microsoft.com/office/powerpoint/2019/9/main/command">
                <pc:docMk/>
                <pc:sldMk cId="0" sldId="266"/>
                <pc2:cmMk id="{0027C3E9-71C4-42D4-A328-0CB675E4E6AC}"/>
              </pc2:cmMkLst>
            </pc226:cmChg>
          </p:ext>
        </pc:extLst>
      </pc:sldChg>
      <pc:sldChg chg="modSp">
        <pc:chgData name="Aishat Sadiq" userId="" providerId="" clId="Web-{B84F73F2-1B63-4CF6-B647-7F56A8C8ED6C}" dt="2023-11-06T17:42:12.267" v="815" actId="20577"/>
        <pc:sldMkLst>
          <pc:docMk/>
          <pc:sldMk cId="0" sldId="267"/>
        </pc:sldMkLst>
        <pc:spChg chg="mod">
          <ac:chgData name="Aishat Sadiq" userId="" providerId="" clId="Web-{B84F73F2-1B63-4CF6-B647-7F56A8C8ED6C}" dt="2023-11-06T17:42:12.267" v="815" actId="20577"/>
          <ac:spMkLst>
            <pc:docMk/>
            <pc:sldMk cId="0" sldId="267"/>
            <ac:spMk id="251" creationId="{00000000-0000-0000-0000-000000000000}"/>
          </ac:spMkLst>
        </pc:spChg>
      </pc:sldChg>
      <pc:sldChg chg="addSp delSp modSp new mod ord modClrScheme chgLayout">
        <pc:chgData name="Aishat Sadiq" userId="" providerId="" clId="Web-{B84F73F2-1B63-4CF6-B647-7F56A8C8ED6C}" dt="2023-11-06T19:14:18.819" v="854" actId="20577"/>
        <pc:sldMkLst>
          <pc:docMk/>
          <pc:sldMk cId="1730665601" sldId="269"/>
        </pc:sldMkLst>
        <pc:spChg chg="mod ord">
          <ac:chgData name="Aishat Sadiq" userId="" providerId="" clId="Web-{B84F73F2-1B63-4CF6-B647-7F56A8C8ED6C}" dt="2023-11-06T19:14:18.819" v="854" actId="20577"/>
          <ac:spMkLst>
            <pc:docMk/>
            <pc:sldMk cId="1730665601" sldId="269"/>
            <ac:spMk id="2" creationId="{F65A2760-0B1B-BAAB-8DFF-69587DCA9594}"/>
          </ac:spMkLst>
        </pc:spChg>
        <pc:spChg chg="mod ord">
          <ac:chgData name="Aishat Sadiq" userId="" providerId="" clId="Web-{B84F73F2-1B63-4CF6-B647-7F56A8C8ED6C}" dt="2023-11-06T16:27:44.010" v="499" actId="20577"/>
          <ac:spMkLst>
            <pc:docMk/>
            <pc:sldMk cId="1730665601" sldId="269"/>
            <ac:spMk id="3" creationId="{1B9038FA-CABB-C927-79BF-4FC6455BD276}"/>
          </ac:spMkLst>
        </pc:spChg>
        <pc:spChg chg="add mod ord">
          <ac:chgData name="Aishat Sadiq" userId="" providerId="" clId="Web-{B84F73F2-1B63-4CF6-B647-7F56A8C8ED6C}" dt="2023-11-06T16:32:25.817" v="542" actId="20577"/>
          <ac:spMkLst>
            <pc:docMk/>
            <pc:sldMk cId="1730665601" sldId="269"/>
            <ac:spMk id="4" creationId="{41D5426F-578E-A693-2A1F-5F47288230DB}"/>
          </ac:spMkLst>
        </pc:spChg>
        <pc:picChg chg="add del mod">
          <ac:chgData name="Aishat Sadiq" userId="" providerId="" clId="Web-{B84F73F2-1B63-4CF6-B647-7F56A8C8ED6C}" dt="2023-11-06T16:26:36.430" v="477"/>
          <ac:picMkLst>
            <pc:docMk/>
            <pc:sldMk cId="1730665601" sldId="269"/>
            <ac:picMk id="5" creationId="{FC868DBD-3822-4F92-096D-4175DD225A80}"/>
          </ac:picMkLst>
        </pc:picChg>
      </pc:sldChg>
      <pc:sldChg chg="addSp modSp add del ord replId">
        <pc:chgData name="Aishat Sadiq" userId="" providerId="" clId="Web-{B84F73F2-1B63-4CF6-B647-7F56A8C8ED6C}" dt="2023-11-06T17:09:26.520" v="696" actId="20577"/>
        <pc:sldMkLst>
          <pc:docMk/>
          <pc:sldMk cId="473480695" sldId="270"/>
        </pc:sldMkLst>
        <pc:spChg chg="mod">
          <ac:chgData name="Aishat Sadiq" userId="" providerId="" clId="Web-{B84F73F2-1B63-4CF6-B647-7F56A8C8ED6C}" dt="2023-11-06T17:09:26.520" v="696" actId="20577"/>
          <ac:spMkLst>
            <pc:docMk/>
            <pc:sldMk cId="473480695" sldId="270"/>
            <ac:spMk id="2" creationId="{F65A2760-0B1B-BAAB-8DFF-69587DCA9594}"/>
          </ac:spMkLst>
        </pc:spChg>
        <pc:spChg chg="mod">
          <ac:chgData name="Aishat Sadiq" userId="" providerId="" clId="Web-{B84F73F2-1B63-4CF6-B647-7F56A8C8ED6C}" dt="2023-11-06T16:09:07.596" v="103" actId="20577"/>
          <ac:spMkLst>
            <pc:docMk/>
            <pc:sldMk cId="473480695" sldId="270"/>
            <ac:spMk id="4" creationId="{41D5426F-578E-A693-2A1F-5F47288230DB}"/>
          </ac:spMkLst>
        </pc:spChg>
        <pc:spChg chg="add mod">
          <ac:chgData name="Aishat Sadiq" userId="" providerId="" clId="Web-{B84F73F2-1B63-4CF6-B647-7F56A8C8ED6C}" dt="2023-11-06T16:09:13.346" v="107" actId="20577"/>
          <ac:spMkLst>
            <pc:docMk/>
            <pc:sldMk cId="473480695" sldId="270"/>
            <ac:spMk id="6" creationId="{EF7DAE99-7227-B4FC-E0AD-73754FBB05E1}"/>
          </ac:spMkLst>
        </pc:spChg>
      </pc:sldChg>
      <pc:sldChg chg="del">
        <pc:chgData name="Aishat Sadiq" userId="" providerId="" clId="Web-{B84F73F2-1B63-4CF6-B647-7F56A8C8ED6C}" dt="2023-11-06T16:07:00.857" v="63"/>
        <pc:sldMkLst>
          <pc:docMk/>
          <pc:sldMk cId="2401051748" sldId="271"/>
        </pc:sldMkLst>
        <pc:spChg chg="mod ord">
          <ac:chgData name="Aishat Sadiq" userId="" providerId="" clId="Web-{B84F73F2-1B63-4CF6-B647-7F56A8C8ED6C}" dt="2023-11-06T16:32:47.568" v="551" actId="20577"/>
          <ac:spMkLst>
            <pc:docMk/>
            <pc:sldMk cId="2401051748" sldId="271"/>
            <ac:spMk id="2" creationId="{CA338742-E04F-6012-2925-CE1565B0A796}"/>
          </ac:spMkLst>
        </pc:spChg>
        <pc:spChg chg="mod ord">
          <ac:chgData name="Aishat Sadiq" userId="" providerId="" clId="Web-{B84F73F2-1B63-4CF6-B647-7F56A8C8ED6C}" dt="2023-11-06T16:16:09.392" v="189" actId="20577"/>
          <ac:spMkLst>
            <pc:docMk/>
            <pc:sldMk cId="2401051748" sldId="271"/>
            <ac:spMk id="3" creationId="{731849EA-B2D1-B5B7-2F33-D26F7871EA2A}"/>
          </ac:spMkLst>
        </pc:spChg>
        <pc:spChg chg="del">
          <ac:chgData name="Aishat Sadiq" userId="" providerId="" clId="Web-{B84F73F2-1B63-4CF6-B647-7F56A8C8ED6C}" dt="2023-11-06T16:15:03.937" v="145"/>
          <ac:spMkLst>
            <pc:docMk/>
            <pc:sldMk cId="2401051748" sldId="271"/>
            <ac:spMk id="4" creationId="{887ABACD-305C-604F-DFF6-39B20E965722}"/>
          </ac:spMkLst>
        </pc:spChg>
      </pc:sldChg>
      <pc:sldChg chg="delSp modSp new mod ord modClrScheme chgLayout">
        <pc:chgData name="Aishat Sadiq" userId="" providerId="" clId="Web-{B84F73F2-1B63-4CF6-B647-7F56A8C8ED6C}" dt="2023-11-06T16:18:51.726" v="290"/>
        <pc:sldMkLst>
          <pc:docMk/>
          <pc:sldMk cId="2233350048" sldId="272"/>
        </pc:sldMkLst>
        <pc:spChg chg="del mod ord">
          <ac:chgData name="Aishat Sadiq" userId="" providerId="" clId="Web-{B84F73F2-1B63-4CF6-B647-7F56A8C8ED6C}" dt="2023-11-06T16:18:27.584" v="283"/>
          <ac:spMkLst>
            <pc:docMk/>
            <pc:sldMk cId="2233350048" sldId="272"/>
            <ac:spMk id="2" creationId="{4F391315-90F6-BC1A-965F-B79747EEA553}"/>
          </ac:spMkLst>
        </pc:spChg>
        <pc:spChg chg="mod ord">
          <ac:chgData name="Aishat Sadiq" userId="" providerId="" clId="Web-{B84F73F2-1B63-4CF6-B647-7F56A8C8ED6C}" dt="2023-11-06T16:18:36.772" v="285" actId="20577"/>
          <ac:spMkLst>
            <pc:docMk/>
            <pc:sldMk cId="2233350048" sldId="272"/>
            <ac:spMk id="3" creationId="{00C9861D-EAD8-1E08-D911-89EC0151B0EB}"/>
          </ac:spMkLst>
        </pc:spChg>
        <pc:spChg chg="del">
          <ac:chgData name="Aishat Sadiq" userId="" providerId="" clId="Web-{B84F73F2-1B63-4CF6-B647-7F56A8C8ED6C}" dt="2023-11-06T16:17:46.599" v="256"/>
          <ac:spMkLst>
            <pc:docMk/>
            <pc:sldMk cId="2233350048" sldId="272"/>
            <ac:spMk id="4" creationId="{00D96216-EB4B-0A2F-9B45-DE45846F7ECE}"/>
          </ac:spMkLst>
        </pc:spChg>
      </pc:sldChg>
      <pc:sldChg chg="addSp modSp add del ord replId">
        <pc:chgData name="Aishat Sadiq" userId="" providerId="" clId="Web-{B84F73F2-1B63-4CF6-B647-7F56A8C8ED6C}" dt="2023-11-06T17:16:19.019" v="772"/>
        <pc:sldMkLst>
          <pc:docMk/>
          <pc:sldMk cId="2006330739" sldId="273"/>
        </pc:sldMkLst>
        <pc:spChg chg="mod">
          <ac:chgData name="Aishat Sadiq" userId="" providerId="" clId="Web-{B84F73F2-1B63-4CF6-B647-7F56A8C8ED6C}" dt="2023-11-06T16:35:06.135" v="576" actId="20577"/>
          <ac:spMkLst>
            <pc:docMk/>
            <pc:sldMk cId="2006330739" sldId="273"/>
            <ac:spMk id="2" creationId="{F65A2760-0B1B-BAAB-8DFF-69587DCA9594}"/>
          </ac:spMkLst>
        </pc:spChg>
        <pc:spChg chg="mod">
          <ac:chgData name="Aishat Sadiq" userId="" providerId="" clId="Web-{B84F73F2-1B63-4CF6-B647-7F56A8C8ED6C}" dt="2023-11-06T16:34:53.072" v="574" actId="20577"/>
          <ac:spMkLst>
            <pc:docMk/>
            <pc:sldMk cId="2006330739" sldId="273"/>
            <ac:spMk id="4" creationId="{41D5426F-578E-A693-2A1F-5F47288230DB}"/>
          </ac:spMkLst>
        </pc:spChg>
        <pc:spChg chg="add mod">
          <ac:chgData name="Aishat Sadiq" userId="" providerId="" clId="Web-{B84F73F2-1B63-4CF6-B647-7F56A8C8ED6C}" dt="2023-11-06T16:36:12.044" v="605" actId="20577"/>
          <ac:spMkLst>
            <pc:docMk/>
            <pc:sldMk cId="2006330739" sldId="273"/>
            <ac:spMk id="6" creationId="{17ECDB3C-16B0-FB76-50AF-737B22CD3A0A}"/>
          </ac:spMkLst>
        </pc:spChg>
      </pc:sldChg>
      <pc:sldChg chg="del">
        <pc:chgData name="Aishat Sadiq" userId="" providerId="" clId="Web-{B84F73F2-1B63-4CF6-B647-7F56A8C8ED6C}" dt="2023-11-06T16:07:00.904" v="66"/>
        <pc:sldMkLst>
          <pc:docMk/>
          <pc:sldMk cId="2497457360" sldId="274"/>
        </pc:sldMkLst>
        <pc:spChg chg="mod ord">
          <ac:chgData name="Aishat Sadiq" userId="" providerId="" clId="Web-{B84F73F2-1B63-4CF6-B647-7F56A8C8ED6C}" dt="2023-11-06T16:38:39.127" v="608"/>
          <ac:spMkLst>
            <pc:docMk/>
            <pc:sldMk cId="2497457360" sldId="274"/>
            <ac:spMk id="2" creationId="{9B7D579D-68AB-E342-0AF9-9DCE30CC539E}"/>
          </ac:spMkLst>
        </pc:spChg>
        <pc:spChg chg="mod ord">
          <ac:chgData name="Aishat Sadiq" userId="" providerId="" clId="Web-{B84F73F2-1B63-4CF6-B647-7F56A8C8ED6C}" dt="2023-11-06T17:04:22.681" v="686" actId="20577"/>
          <ac:spMkLst>
            <pc:docMk/>
            <pc:sldMk cId="2497457360" sldId="274"/>
            <ac:spMk id="3" creationId="{319D1AF5-6FFB-ADF5-370D-7DFADECB60C8}"/>
          </ac:spMkLst>
        </pc:spChg>
        <pc:spChg chg="del">
          <ac:chgData name="Aishat Sadiq" userId="" providerId="" clId="Web-{B84F73F2-1B63-4CF6-B647-7F56A8C8ED6C}" dt="2023-11-06T16:38:39.127" v="608"/>
          <ac:spMkLst>
            <pc:docMk/>
            <pc:sldMk cId="2497457360" sldId="274"/>
            <ac:spMk id="4" creationId="{0FED3850-5101-2AE3-B577-F11977C682FF}"/>
          </ac:spMkLst>
        </pc:spChg>
      </pc:sldChg>
      <pc:sldChg chg="addSp delSp modSp new mod modClrScheme chgLayout">
        <pc:chgData name="Aishat Sadiq" userId="" providerId="" clId="Web-{B84F73F2-1B63-4CF6-B647-7F56A8C8ED6C}" dt="2023-11-06T16:42:56.511" v="663" actId="20577"/>
        <pc:sldMkLst>
          <pc:docMk/>
          <pc:sldMk cId="1203223485" sldId="275"/>
        </pc:sldMkLst>
        <pc:spChg chg="mod ord">
          <ac:chgData name="Aishat Sadiq" userId="" providerId="" clId="Web-{B84F73F2-1B63-4CF6-B647-7F56A8C8ED6C}" dt="2023-11-06T16:40:57.507" v="630"/>
          <ac:spMkLst>
            <pc:docMk/>
            <pc:sldMk cId="1203223485" sldId="275"/>
            <ac:spMk id="2" creationId="{0721330F-9B64-13D0-550F-BF09F0355F0A}"/>
          </ac:spMkLst>
        </pc:spChg>
        <pc:spChg chg="del mod ord">
          <ac:chgData name="Aishat Sadiq" userId="" providerId="" clId="Web-{B84F73F2-1B63-4CF6-B647-7F56A8C8ED6C}" dt="2023-11-06T16:42:44.589" v="655"/>
          <ac:spMkLst>
            <pc:docMk/>
            <pc:sldMk cId="1203223485" sldId="275"/>
            <ac:spMk id="3" creationId="{FDD73D4D-33C4-3A68-6604-E1D6E65B7D1A}"/>
          </ac:spMkLst>
        </pc:spChg>
        <pc:spChg chg="add mod">
          <ac:chgData name="Aishat Sadiq" userId="" providerId="" clId="Web-{B84F73F2-1B63-4CF6-B647-7F56A8C8ED6C}" dt="2023-11-06T16:42:56.511" v="663" actId="20577"/>
          <ac:spMkLst>
            <pc:docMk/>
            <pc:sldMk cId="1203223485" sldId="275"/>
            <ac:spMk id="5" creationId="{ABCBC704-DD47-5A27-1DFF-AD9CDD2ED946}"/>
          </ac:spMkLst>
        </pc:spChg>
      </pc:sldChg>
      <pc:sldChg chg="del">
        <pc:chgData name="Aishat Sadiq" userId="" providerId="" clId="Web-{B84F73F2-1B63-4CF6-B647-7F56A8C8ED6C}" dt="2023-11-06T16:07:01.295" v="68"/>
        <pc:sldMkLst>
          <pc:docMk/>
          <pc:sldMk cId="2497630644" sldId="276"/>
        </pc:sldMkLst>
        <pc:spChg chg="mod ord">
          <ac:chgData name="Aishat Sadiq" userId="" providerId="" clId="Web-{B84F73F2-1B63-4CF6-B647-7F56A8C8ED6C}" dt="2023-11-06T16:41:33.399" v="639"/>
          <ac:spMkLst>
            <pc:docMk/>
            <pc:sldMk cId="2497630644" sldId="276"/>
            <ac:spMk id="2" creationId="{0B7966D5-C401-2FA0-5F84-A6F851EDDAA9}"/>
          </ac:spMkLst>
        </pc:spChg>
        <pc:spChg chg="mod ord">
          <ac:chgData name="Aishat Sadiq" userId="" providerId="" clId="Web-{B84F73F2-1B63-4CF6-B647-7F56A8C8ED6C}" dt="2023-11-06T17:09:50.318" v="702" actId="20577"/>
          <ac:spMkLst>
            <pc:docMk/>
            <pc:sldMk cId="2497630644" sldId="276"/>
            <ac:spMk id="3" creationId="{4BC12289-1A74-7DC6-E287-7362A0A20C00}"/>
          </ac:spMkLst>
        </pc:spChg>
      </pc:sldChg>
      <pc:sldChg chg="modSp new ord">
        <pc:chgData name="Aishat Sadiq" userId="" providerId="" clId="Web-{B84F73F2-1B63-4CF6-B647-7F56A8C8ED6C}" dt="2023-11-06T17:23:11.533" v="803"/>
        <pc:sldMkLst>
          <pc:docMk/>
          <pc:sldMk cId="3886885182" sldId="277"/>
        </pc:sldMkLst>
        <pc:spChg chg="mod">
          <ac:chgData name="Aishat Sadiq" userId="" providerId="" clId="Web-{B84F73F2-1B63-4CF6-B647-7F56A8C8ED6C}" dt="2023-11-06T16:43:13.355" v="674" actId="20577"/>
          <ac:spMkLst>
            <pc:docMk/>
            <pc:sldMk cId="3886885182" sldId="277"/>
            <ac:spMk id="2" creationId="{FDBCC1C7-735F-4BD5-9FB3-BA6ABB08C7A0}"/>
          </ac:spMkLst>
        </pc:spChg>
      </pc:sldChg>
      <pc:sldChg chg="modSp new">
        <pc:chgData name="Aishat Sadiq" userId="" providerId="" clId="Web-{B84F73F2-1B63-4CF6-B647-7F56A8C8ED6C}" dt="2023-11-06T17:48:19.404" v="839" actId="20577"/>
        <pc:sldMkLst>
          <pc:docMk/>
          <pc:sldMk cId="327440786" sldId="278"/>
        </pc:sldMkLst>
        <pc:spChg chg="mod">
          <ac:chgData name="Aishat Sadiq" userId="" providerId="" clId="Web-{B84F73F2-1B63-4CF6-B647-7F56A8C8ED6C}" dt="2023-11-06T17:48:19.404" v="839" actId="20577"/>
          <ac:spMkLst>
            <pc:docMk/>
            <pc:sldMk cId="327440786" sldId="278"/>
            <ac:spMk id="2" creationId="{206084A2-D625-27E3-13A7-1D4E2486B8F3}"/>
          </ac:spMkLst>
        </pc:spChg>
        <pc:spChg chg="mod">
          <ac:chgData name="Aishat Sadiq" userId="" providerId="" clId="Web-{B84F73F2-1B63-4CF6-B647-7F56A8C8ED6C}" dt="2023-11-06T17:42:35.299" v="824" actId="20577"/>
          <ac:spMkLst>
            <pc:docMk/>
            <pc:sldMk cId="327440786" sldId="278"/>
            <ac:spMk id="3" creationId="{41127667-D1C3-068A-5C15-FCC24B6A8DC3}"/>
          </ac:spMkLst>
        </pc:spChg>
      </pc:sldChg>
      <pc:sldChg chg="del">
        <pc:chgData name="Aishat Sadiq" userId="" providerId="" clId="Web-{B84F73F2-1B63-4CF6-B647-7F56A8C8ED6C}" dt="2023-11-06T16:07:12.873" v="73"/>
        <pc:sldMkLst>
          <pc:docMk/>
          <pc:sldMk cId="3108307014" sldId="279"/>
        </pc:sldMkLst>
      </pc:sldChg>
      <pc:sldChg chg="del">
        <pc:chgData name="Aishat Sadiq" userId="" providerId="" clId="Web-{B84F73F2-1B63-4CF6-B647-7F56A8C8ED6C}" dt="2023-11-06T16:07:12.889" v="74"/>
        <pc:sldMkLst>
          <pc:docMk/>
          <pc:sldMk cId="1846019453" sldId="280"/>
        </pc:sldMkLst>
      </pc:sldChg>
      <pc:sldChg chg="del">
        <pc:chgData name="Aishat Sadiq" userId="" providerId="" clId="Web-{B84F73F2-1B63-4CF6-B647-7F56A8C8ED6C}" dt="2023-11-06T16:07:12.889" v="75"/>
        <pc:sldMkLst>
          <pc:docMk/>
          <pc:sldMk cId="3960515475" sldId="281"/>
        </pc:sldMkLst>
      </pc:sldChg>
    </pc:docChg>
  </pc:docChgLst>
</pc:chgInfo>
</file>

<file path=ppt/comments/modernComment_10A_0.xml><?xml version="1.0" encoding="utf-8"?>
<p188:cmLst xmlns:a="http://schemas.openxmlformats.org/drawingml/2006/main" xmlns:r="http://schemas.openxmlformats.org/officeDocument/2006/relationships" xmlns:p188="http://schemas.microsoft.com/office/powerpoint/2018/8/main">
  <p188:cm id="{0027C3E9-71C4-42D4-A328-0CB675E4E6AC}" authorId="{E560A3B1-7FEE-4D9C-5482-716F08BC23DA}" status="resolved" created="2023-11-06T16:24:50.504" complete="100000">
    <ac:txMkLst xmlns:ac="http://schemas.microsoft.com/office/drawing/2013/main/command">
      <pc:docMk xmlns:pc="http://schemas.microsoft.com/office/powerpoint/2013/main/command"/>
      <pc:sldMk xmlns:pc="http://schemas.microsoft.com/office/powerpoint/2013/main/command" cId="0" sldId="266"/>
      <ac:spMk id="4" creationId="{98E3AF4B-769B-F320-F3B1-7372AEB77996}"/>
      <ac:txMk cp="94" len="26">
        <ac:context len="175" hash="3928013919"/>
      </ac:txMk>
    </ac:txMkLst>
    <p188:pos x="4722394" y="1594184"/>
    <p188:txBody>
      <a:bodyPr/>
      <a:lstStyle/>
      <a:p>
        <a:r>
          <a:rPr lang="en-US"/>
          <a:t>topics to highlight: training set, test set, cross validation</a:t>
        </a:r>
      </a:p>
    </p188:txBody>
  </p188:cm>
</p188:cmLst>
</file>

<file path=ppt/comments/modernComment_115_E7AD293E.xml><?xml version="1.0" encoding="utf-8"?>
<p188:cmLst xmlns:a="http://schemas.openxmlformats.org/drawingml/2006/main" xmlns:r="http://schemas.openxmlformats.org/officeDocument/2006/relationships" xmlns:p188="http://schemas.microsoft.com/office/powerpoint/2018/8/main">
  <p188:cm id="{CE2B0E96-CE81-4693-BE18-47B71122CB4C}" authorId="{E560A3B1-7FEE-4D9C-5482-716F08BC23DA}" created="2023-11-09T08:08:29.895">
    <ac:deMkLst xmlns:ac="http://schemas.microsoft.com/office/drawing/2013/main/command">
      <pc:docMk xmlns:pc="http://schemas.microsoft.com/office/powerpoint/2013/main/command"/>
      <pc:sldMk xmlns:pc="http://schemas.microsoft.com/office/powerpoint/2013/main/command" cId="3886885182" sldId="277"/>
      <ac:spMk id="2" creationId="{FDBCC1C7-735F-4BD5-9FB3-BA6ABB08C7A0}"/>
    </ac:deMkLst>
    <p188:txBody>
      <a:bodyPr/>
      <a:lstStyle/>
      <a:p>
        <a:r>
          <a:rPr lang="en-US"/>
          <a:t>need to work on code!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Cross-validation_(statistic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Computer_vision"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en.wikipedia.org/wiki/Machine_perception" TargetMode="External"/><Relationship Id="rId4" Type="http://schemas.openxmlformats.org/officeDocument/2006/relationships/hyperlink" Target="https://en.wikipedia.org/wiki/Natural_language_processing"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92e01499ac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92e01499ac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endParaRPr lang="en-US" dirty="0"/>
          </a:p>
        </p:txBody>
      </p:sp>
      <p:sp>
        <p:nvSpPr>
          <p:cNvPr id="169" name="Google Shape;169;g292e01499ac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Consider an example in which we have a set of images, each of which depicts either a cat or a dog. We would like to create a classifier that is able to distinguish dogs from cats automatically. To do so, we first need to think about a descriptor for each object class that can be expressed by numbers, such that a mathematical algorithm, i.e. a classifier, can use these numbers to recognize the object. We could for instance argue that cats and dogs generally differ in color. A possible descriptor that discriminates these two classes could then consist of three number; the average red color, the average green color and the average blue color of the image under consideration. A simple linear classifier for instance, could combine these features linearly to decide on the class label:</a:t>
            </a:r>
            <a:endParaRPr lang="en-US" dirty="0"/>
          </a:p>
          <a:p>
            <a:endParaRPr lang="en-US" dirty="0"/>
          </a:p>
          <a:p>
            <a:r>
              <a:rPr lang="en-US" dirty="0"/>
              <a:t>However, these three color-describing numbers, called features, will obviously not suffice to obtain a perfect classification. Therefore, we could decide to add some features that describe the texture of the image, for instance by calculating the average edge or gradient intensity in both the X and Y direction. We now have 5 features that, in combination, could possibly be used by a classification algorithm to distinguish cats from dogs.</a:t>
            </a:r>
          </a:p>
          <a:p>
            <a:endParaRPr lang="en-US" dirty="0"/>
          </a:p>
          <a:p>
            <a:r>
              <a:rPr lang="en-US" dirty="0"/>
              <a:t>To obtain an even more accurate classification, we could add more features, based on color or texture histograms, statistical moments, etc. Maybe we can obtain a perfect classification by carefully defining a few hundred of these features? The answer to this question might sound a bit counter-intuitive: </a:t>
            </a:r>
            <a:r>
              <a:rPr lang="en-US" i="1" dirty="0"/>
              <a:t>no we </a:t>
            </a:r>
            <a:r>
              <a:rPr lang="en-US" i="1" dirty="0" err="1"/>
              <a:t>can not</a:t>
            </a:r>
            <a:r>
              <a:rPr lang="en-US" i="1" dirty="0"/>
              <a:t>!</a:t>
            </a:r>
            <a:r>
              <a:rPr lang="en-US" dirty="0"/>
              <a:t>. In fact, after a certain point, increasing the dimensionality of the problem by adding new features would actually degrade the performance of our classifier. This is illustrated by figure 1, and is often referred to as ‘The Curse of Dimensionality’.</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0316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Avoiding curse of dimensionality - Figure 1 showed that the performance of a classifier decreases when the dimensionality of the problem becomes too large. The question then is what ‘too large’ means, and how overfitting can be avoided. Regrettably there is no fixed rule that defines how many feature should be used in a classification problem. In fact, this depends on the amount of training data available, the complexity of the decision boundaries, and the type of classifier used. </a:t>
            </a:r>
          </a:p>
          <a:p>
            <a:endParaRPr lang="en-US" dirty="0"/>
          </a:p>
          <a:p>
            <a:pPr marL="171450" indent="-171450">
              <a:spcBef>
                <a:spcPts val="360"/>
              </a:spcBef>
              <a:buChar char="•"/>
            </a:pPr>
            <a:r>
              <a:rPr lang="en-US"/>
              <a:t>If the amount of available training data is fixed, then overfitting occurs if we keep adding dimensions. On the other hand, if we keep adding dimensions, the amount of training data needs to grow exponentially fast to maintain the same coverage and to avoid overfitting.</a:t>
            </a:r>
          </a:p>
          <a:p>
            <a:pPr marL="171450" indent="-171450">
              <a:spcBef>
                <a:spcPts val="360"/>
              </a:spcBef>
              <a:buChar char="•"/>
            </a:pPr>
            <a:r>
              <a:rPr lang="en-US" dirty="0"/>
              <a:t>The more features we use, the more sparse the data becomes such that accurate estimation of the classifier’s parameters (i.e. its decision boundaries) becomes more difficult. Another effect of the curse of dimensionality, is that this sparseness is not uniformly distributed over the search space.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23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the theoretical infinite number of training samples would be available, the curse of dimensionality does not apply and we could simply use an infinite number of features to obtain perfect classification. The smaller the size of the training data, the less features should be used.</a:t>
            </a:r>
          </a:p>
          <a:p>
            <a:r>
              <a:rPr lang="en-US" dirty="0"/>
              <a:t>Furthermore, classifiers that tend to model non-linear decision boundaries very accurately (e.g. neural networks, KNN classifiers, decision trees) do not generalize well and are prone to overfitting. Therefore, the dimensionality should be kept relatively low when these classifiers are used. If a classifier is used that generalizes easily (e.g. naive Bayesian, linear classifier), then the number of used features can be higher since the classifier itself is less expressive. Figure 6 showed that using a simple classifier model in a high dimensional space corresponds to using a complex classifier model in a lower dimensional space.</a:t>
            </a:r>
          </a:p>
          <a:p>
            <a:r>
              <a:rPr lang="en-US" dirty="0"/>
              <a:t>An invaluable technique used to detect and avoid overfitting during classifier training is </a:t>
            </a:r>
            <a:r>
              <a:rPr lang="en-US" u="sng" dirty="0">
                <a:hlinkClick r:id="rId3"/>
              </a:rPr>
              <a:t>cross-validation</a:t>
            </a:r>
            <a:r>
              <a:rPr lang="en-US" dirty="0"/>
              <a:t>. Cross validation approaches split the original training data into one or more training subsets. During classifier training, one subset is used to test the accuracy and precision of the resulting classifier, while the others are used for parameter estimation. If the classification results on the subsets used for training greatly differ from the results on the subset used for testing, overfitting is in play. Several types of cross-validation such as k-fold cross-validation and leave-one-out cross-validation can be used if only a limited amount of training data is available.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78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maximum likelihood instead of least squares</a:t>
            </a:r>
          </a:p>
          <a:p>
            <a:r>
              <a:rPr lang="en-US" dirty="0"/>
              <a:t>Likelihood function of coin toss. The estimates B0 and B1 are chosen to maximize this likelihood function.</a:t>
            </a:r>
          </a:p>
          <a:p>
            <a:endParaRPr lang="en-US" b="1"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6867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Single Logistic Regression Interpretation</a:t>
            </a:r>
            <a:endParaRPr lang="en-US" dirty="0"/>
          </a:p>
          <a:p>
            <a:r>
              <a:rPr lang="en-US" dirty="0"/>
              <a:t>X is associated with an increase in the probability of Y. A one-unit increase in X is associated with an increase in the </a:t>
            </a:r>
            <a:r>
              <a:rPr lang="en-US" dirty="0" err="1"/>
              <a:t>log</a:t>
            </a:r>
            <a:r>
              <a:rPr lang="en-US" dirty="0"/>
              <a:t> odds of Y by B1 units. </a:t>
            </a:r>
          </a:p>
          <a:p>
            <a:endParaRPr lang="en-US" dirty="0"/>
          </a:p>
          <a:p>
            <a:r>
              <a:rPr lang="en-US" b="1" dirty="0"/>
              <a:t>Multiple logistic Regression Interpretation</a:t>
            </a:r>
            <a:endParaRPr lang="en-US" dirty="0"/>
          </a:p>
          <a:p>
            <a:r>
              <a:rPr lang="en-US" dirty="0"/>
              <a:t>K=2 -&gt; Holding X1 + X2 constant, the likelihood of Y1</a:t>
            </a:r>
          </a:p>
          <a:p>
            <a:r>
              <a:rPr lang="en-US" dirty="0"/>
              <a:t>K&gt;2 -&gt; Multinomial logistic regression - </a:t>
            </a:r>
            <a:r>
              <a:rPr lang="en-US" dirty="0" err="1"/>
              <a:t>softmax</a:t>
            </a:r>
            <a:r>
              <a:rPr lang="en-US" dirty="0"/>
              <a:t> coding</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17843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Apply Cross-Validation techniques to select the degrees of polynomials in regression</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9131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92e01499ac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92e01499ac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dirty="0"/>
              <a:t>Model performance -&gt; Number of Features &amp; feature Selection w/ CV, Feature extraction = dimensionality reduction, </a:t>
            </a:r>
            <a:r>
              <a:rPr lang="en-US" dirty="0" err="1"/>
              <a:t>Measurng</a:t>
            </a:r>
            <a:r>
              <a:rPr lang="en-US" dirty="0"/>
              <a:t> error</a:t>
            </a:r>
          </a:p>
          <a:p>
            <a:pPr marL="0" lvl="0" indent="0" algn="l">
              <a:spcBef>
                <a:spcPts val="0"/>
              </a:spcBef>
              <a:spcAft>
                <a:spcPts val="0"/>
              </a:spcAft>
              <a:buNone/>
            </a:pPr>
            <a:endParaRPr lang="en-US" dirty="0"/>
          </a:p>
        </p:txBody>
      </p:sp>
      <p:sp>
        <p:nvSpPr>
          <p:cNvPr id="241" name="Google Shape;241;g292e01499ac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went over is covered in the Classification chapter. If you'd like to get into the math [resource].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2660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92e01499ac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92e01499ac_1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292e01499ac_1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92e01499ac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92e01499ac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292e01499ac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92e01499ac_0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92e01499ac_0_1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endParaRPr lang="en-US" dirty="0"/>
          </a:p>
          <a:p>
            <a:pPr marL="0" indent="0"/>
            <a:br>
              <a:rPr lang="en-US" dirty="0"/>
            </a:br>
            <a:endParaRPr lang="en-US" dirty="0"/>
          </a:p>
        </p:txBody>
      </p:sp>
      <p:sp>
        <p:nvSpPr>
          <p:cNvPr id="176" name="Google Shape;176;g292e01499ac_0_1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Literally machines learning through input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9742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360"/>
              </a:spcBef>
            </a:pPr>
            <a:r>
              <a:rPr lang="en-US" b="1" dirty="0"/>
              <a:t>Child learning example</a:t>
            </a:r>
          </a:p>
          <a:p>
            <a:pPr marL="0" indent="0">
              <a:spcBef>
                <a:spcPts val="360"/>
              </a:spcBef>
            </a:pPr>
            <a:r>
              <a:rPr lang="en-US" dirty="0"/>
              <a:t>A child looks through photographs. There are pictures of fruit. The child makes three stacks of photos, organized by how they look</a:t>
            </a:r>
          </a:p>
          <a:p>
            <a:pPr marL="0" indent="0">
              <a:spcBef>
                <a:spcPts val="360"/>
              </a:spcBef>
            </a:pPr>
            <a:r>
              <a:rPr lang="en-US" dirty="0"/>
              <a:t>VS</a:t>
            </a:r>
          </a:p>
          <a:p>
            <a:pPr marL="0" indent="0">
              <a:spcBef>
                <a:spcPts val="360"/>
              </a:spcBef>
            </a:pPr>
            <a:r>
              <a:rPr lang="en-US" dirty="0"/>
              <a:t>A child points at an apple and its parent points and says “apple." The child then repeats “apple."</a:t>
            </a:r>
          </a:p>
          <a:p>
            <a:pPr marL="0" indent="0">
              <a:spcBef>
                <a:spcPts val="360"/>
              </a:spcBef>
            </a:pPr>
            <a:endParaRPr lang="en-US" dirty="0"/>
          </a:p>
          <a:p>
            <a:pPr marL="0" indent="0">
              <a:spcBef>
                <a:spcPts val="360"/>
              </a:spcBef>
            </a:pPr>
            <a:r>
              <a:rPr lang="en-US" dirty="0"/>
              <a:t>Supervised Learning</a:t>
            </a:r>
          </a:p>
          <a:p>
            <a:pPr marL="171450" indent="-171450">
              <a:spcBef>
                <a:spcPts val="360"/>
              </a:spcBef>
              <a:buFont typeface="Arial,Sans-Serif"/>
              <a:buChar char="•"/>
            </a:pPr>
            <a:r>
              <a:rPr lang="en-US"/>
              <a:t>Learn a rule for predicting the value of an outcome/response variable based on the value of some set of predictor variables. </a:t>
            </a:r>
            <a:endParaRPr lang="en-US" dirty="0"/>
          </a:p>
          <a:p>
            <a:pPr marL="171450" indent="-171450">
              <a:spcBef>
                <a:spcPts val="360"/>
              </a:spcBef>
              <a:buFont typeface="Arial,Sans-Serif"/>
              <a:buChar char="•"/>
            </a:pPr>
            <a:r>
              <a:rPr lang="en-US"/>
              <a:t>Have a set of “training” samples for which the predictors and outcome values are known for each data point.</a:t>
            </a:r>
            <a:endParaRPr lang="en-US" dirty="0"/>
          </a:p>
          <a:p>
            <a:pPr marL="171450" indent="-171450">
              <a:spcBef>
                <a:spcPts val="360"/>
              </a:spcBef>
              <a:buFont typeface="Arial,Sans-Serif"/>
              <a:buChar char="•"/>
            </a:pPr>
            <a:r>
              <a:rPr lang="en-US"/>
              <a:t>Examples: Linear Regression, Logistic Regression, k-Nearest Neighbor (</a:t>
            </a:r>
            <a:r>
              <a:rPr lang="en-US" err="1"/>
              <a:t>kNN</a:t>
            </a:r>
            <a:r>
              <a:rPr lang="en-US"/>
              <a:t>), Support vector machine (SVM), Random Forest, Naive Bayes (NB)</a:t>
            </a:r>
            <a:endParaRPr lang="en-US" dirty="0"/>
          </a:p>
          <a:p>
            <a:pPr marL="171450" indent="-171450">
              <a:spcBef>
                <a:spcPts val="360"/>
              </a:spcBef>
              <a:buFont typeface="Arial,Sans-Serif"/>
              <a:buChar char="•"/>
            </a:pPr>
            <a:endParaRPr lang="en-US" dirty="0"/>
          </a:p>
          <a:p>
            <a:pPr marL="0" indent="0">
              <a:spcBef>
                <a:spcPts val="360"/>
              </a:spcBef>
            </a:pPr>
            <a:r>
              <a:rPr lang="en-US"/>
              <a:t>Unsupervised Learning</a:t>
            </a:r>
            <a:endParaRPr lang="en-US" dirty="0"/>
          </a:p>
          <a:p>
            <a:pPr marL="171450" indent="-171450">
              <a:spcBef>
                <a:spcPts val="360"/>
              </a:spcBef>
              <a:buFont typeface="Arial,Sans-Serif"/>
              <a:buChar char="•"/>
            </a:pPr>
            <a:r>
              <a:rPr lang="en-US"/>
              <a:t>the outcome variable is unknown for the training data</a:t>
            </a:r>
            <a:endParaRPr lang="en-US" dirty="0"/>
          </a:p>
          <a:p>
            <a:pPr marL="171450" indent="-171450">
              <a:spcBef>
                <a:spcPts val="360"/>
              </a:spcBef>
              <a:buFont typeface="Arial,Sans-Serif"/>
              <a:buChar char="•"/>
            </a:pPr>
            <a:r>
              <a:rPr lang="en-US"/>
              <a:t>E.g., Dimensionality Reduction: </a:t>
            </a:r>
            <a:endParaRPr lang="en-US" dirty="0"/>
          </a:p>
          <a:p>
            <a:pPr marL="1085850" lvl="1" indent="-171450">
              <a:spcBef>
                <a:spcPts val="360"/>
              </a:spcBef>
              <a:buFont typeface="Arial,Sans-Serif"/>
              <a:buChar char="•"/>
            </a:pPr>
            <a:r>
              <a:rPr lang="en-US"/>
              <a:t>Principal Component Analysis, Linear Discriminant Reduction, Factor Analysis</a:t>
            </a:r>
            <a:endParaRPr lang="en-US" dirty="0"/>
          </a:p>
          <a:p>
            <a:pPr marL="1085850" lvl="1" indent="-171450">
              <a:spcBef>
                <a:spcPts val="360"/>
              </a:spcBef>
              <a:buFont typeface="Arial,Sans-Serif"/>
              <a:buChar char="•"/>
            </a:pPr>
            <a:r>
              <a:rPr lang="en-US"/>
              <a:t>Non-Linear Discriminant Reduction, Autoencoders, matrix completion/mice, Backward Feature Elimination, </a:t>
            </a:r>
            <a:endParaRPr lang="en-US" dirty="0"/>
          </a:p>
          <a:p>
            <a:pPr marL="1085850" lvl="1" indent="-171450">
              <a:spcBef>
                <a:spcPts val="360"/>
              </a:spcBef>
              <a:buFont typeface="Arial,Sans-Serif"/>
              <a:buChar char="•"/>
            </a:pPr>
            <a:r>
              <a:rPr lang="en-US" dirty="0"/>
              <a:t>Clustering: K-means, Hierarchical,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1744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Popular classifiers: logistic regression, Poisson regression, linear discriminant analysis, quadratic discriminant analysis, naive Bayes, and KNN.</a:t>
            </a:r>
          </a:p>
          <a:p>
            <a:pPr marL="0" indent="0">
              <a:spcBef>
                <a:spcPts val="360"/>
              </a:spcBef>
            </a:pPr>
            <a:endParaRPr lang="en-US" dirty="0"/>
          </a:p>
          <a:p>
            <a:pPr marL="0" indent="0">
              <a:spcBef>
                <a:spcPts val="360"/>
              </a:spcBef>
            </a:pPr>
            <a:r>
              <a:rPr lang="en-US" dirty="0"/>
              <a:t>Mixed Learning Methods: Zero-Shot Classification: Zero-shot methods generally work by associating observed and non-observed classes through some form of auxiliary information, which encodes observable distinguishing properties of objects. For example, given a set of images of animals to be classified, along with auxiliary textual descriptions of what animals look like, an artificial intelligence model which has been trained to recognize horses, but has never been given a zebra, can still recognize a zebra when it also knows that zebras look like striped horses. This problem is widely studied in </a:t>
            </a:r>
            <a:r>
              <a:rPr lang="en-US" dirty="0">
                <a:hlinkClick r:id="rId3"/>
              </a:rPr>
              <a:t>computer vision</a:t>
            </a:r>
            <a:r>
              <a:rPr lang="en-US" dirty="0"/>
              <a:t>, </a:t>
            </a:r>
            <a:r>
              <a:rPr lang="en-US" dirty="0">
                <a:hlinkClick r:id="rId4"/>
              </a:rPr>
              <a:t>natural language processing</a:t>
            </a:r>
            <a:r>
              <a:rPr lang="en-US" dirty="0"/>
              <a:t>, and </a:t>
            </a:r>
            <a:r>
              <a:rPr lang="en-US" dirty="0">
                <a:hlinkClick r:id="rId5"/>
              </a:rPr>
              <a:t>machine perception</a:t>
            </a:r>
            <a:r>
              <a:rPr lang="en-US" dirty="0"/>
              <a:t>.</a:t>
            </a:r>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8455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Predicting classification a qualitative response for an observation can be referred to as classifying that observation, since it involves assigning the observation to a category, or class.</a:t>
            </a:r>
          </a:p>
          <a:p>
            <a:endParaRPr lang="en-US" dirty="0"/>
          </a:p>
          <a:p>
            <a:r>
              <a:rPr lang="en-US" dirty="0"/>
              <a:t>Classification techniques: Logistic Regression, Linear Discriminant Analysis, K-Nearest Neighbor, Support Vector Machines, Tree-based Methods </a:t>
            </a:r>
          </a:p>
          <a:p>
            <a:br>
              <a:rPr lang="en-US" dirty="0"/>
            </a:b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9908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**Email Spam Filtering:**</a:t>
            </a:r>
          </a:p>
          <a:p>
            <a:r>
              <a:rPr lang="en-US" dirty="0"/>
              <a:t>   - Application: Classifying emails as spam or not spam.</a:t>
            </a:r>
          </a:p>
          <a:p>
            <a:r>
              <a:rPr lang="en-US" dirty="0"/>
              <a:t>   - How it works: The algorithm is trained on a dataset of labeled emails, learning patterns that distinguish between spam and non-spam messages.</a:t>
            </a:r>
          </a:p>
          <a:p>
            <a:endParaRPr lang="en-US" dirty="0"/>
          </a:p>
          <a:p>
            <a:r>
              <a:rPr lang="en-US" dirty="0"/>
              <a:t>2. **Handwriting Recognition:**</a:t>
            </a:r>
          </a:p>
          <a:p>
            <a:r>
              <a:rPr lang="en-US" dirty="0"/>
              <a:t>   - Application: Converting handwritten text into digital text.</a:t>
            </a:r>
          </a:p>
          <a:p>
            <a:r>
              <a:rPr lang="en-US" dirty="0"/>
              <a:t>   - How it works: The algorithm is trained on labeled datasets of handwritten characters to recognize patterns and accurately transcribe them.</a:t>
            </a:r>
          </a:p>
          <a:p>
            <a:r>
              <a:rPr lang="en-US" dirty="0"/>
              <a:t> </a:t>
            </a:r>
          </a:p>
          <a:p>
            <a:r>
              <a:rPr lang="en-US" dirty="0"/>
              <a:t>3. **Credit Scoring:**</a:t>
            </a:r>
          </a:p>
          <a:p>
            <a:r>
              <a:rPr lang="en-US" dirty="0"/>
              <a:t>   - Application: Predicting the likelihood of a customer defaulting on a loan.</a:t>
            </a:r>
          </a:p>
          <a:p>
            <a:r>
              <a:rPr lang="en-US" dirty="0"/>
              <a:t>   - How it works: Historical data on customers' credit behavior is used to train a model that predicts the creditworthiness of new applicants.</a:t>
            </a:r>
          </a:p>
          <a:p>
            <a:r>
              <a:rPr lang="en-US" dirty="0"/>
              <a:t> </a:t>
            </a:r>
          </a:p>
          <a:p>
            <a:r>
              <a:rPr lang="en-US" dirty="0"/>
              <a:t>4. **Image Recognition:**</a:t>
            </a:r>
          </a:p>
          <a:p>
            <a:r>
              <a:rPr lang="en-US" dirty="0"/>
              <a:t>   - Application: Identifying objects or faces in images.</a:t>
            </a:r>
          </a:p>
          <a:p>
            <a:r>
              <a:rPr lang="en-US" dirty="0"/>
              <a:t>   - How it works: The algorithm is trained on a dataset of labeled images, learning to recognize specific features that distinguish different objects or faces.</a:t>
            </a:r>
          </a:p>
          <a:p>
            <a:r>
              <a:rPr lang="en-US" dirty="0"/>
              <a:t> </a:t>
            </a:r>
          </a:p>
          <a:p>
            <a:r>
              <a:rPr lang="en-US" dirty="0"/>
              <a:t>5. **Speech Recognition:**</a:t>
            </a:r>
          </a:p>
          <a:p>
            <a:r>
              <a:rPr lang="en-US" dirty="0"/>
              <a:t>   - Application: Converting spoken language into text.</a:t>
            </a:r>
          </a:p>
          <a:p>
            <a:r>
              <a:rPr lang="en-US" dirty="0"/>
              <a:t>   - How it works: The algorithm is trained on a dataset of audio recordings with corresponding transcriptions, learning to recognize speech patterns and convert them into text.</a:t>
            </a:r>
          </a:p>
          <a:p>
            <a:r>
              <a:rPr lang="en-US" dirty="0"/>
              <a:t> </a:t>
            </a:r>
          </a:p>
          <a:p>
            <a:r>
              <a:rPr lang="en-US" dirty="0"/>
              <a:t>6. **Medical Diagnosis:**</a:t>
            </a:r>
          </a:p>
          <a:p>
            <a:r>
              <a:rPr lang="en-US" dirty="0"/>
              <a:t>   - Application: Predicting diseases based on patient data.</a:t>
            </a:r>
          </a:p>
          <a:p>
            <a:r>
              <a:rPr lang="en-US" dirty="0"/>
              <a:t>   - How it works: The algorithm is trained on medical records with labeled outcomes to assist in diagnosing diseases or predicting the likelihood of certain medical conditions.</a:t>
            </a:r>
          </a:p>
          <a:p>
            <a:r>
              <a:rPr lang="en-US" dirty="0"/>
              <a:t> </a:t>
            </a:r>
          </a:p>
          <a:p>
            <a:r>
              <a:rPr lang="en-US" dirty="0"/>
              <a:t>7. **Recommendation Systems:**</a:t>
            </a:r>
          </a:p>
          <a:p>
            <a:r>
              <a:rPr lang="en-US" dirty="0"/>
              <a:t>   - Application: Recommending products, movies, or music to users.</a:t>
            </a:r>
          </a:p>
          <a:p>
            <a:r>
              <a:rPr lang="en-US" dirty="0"/>
              <a:t>   - How it works: The algorithm is trained on user preferences and behavior to make personalized recommendations based on similarities with other users.</a:t>
            </a:r>
          </a:p>
          <a:p>
            <a:r>
              <a:rPr lang="en-US" dirty="0"/>
              <a:t> </a:t>
            </a:r>
          </a:p>
          <a:p>
            <a:r>
              <a:rPr lang="en-US" dirty="0"/>
              <a:t>8. **Autonomous Vehicles:**</a:t>
            </a:r>
          </a:p>
          <a:p>
            <a:r>
              <a:rPr lang="en-US" dirty="0"/>
              <a:t>   - Application: Making decisions for self-driving cars.</a:t>
            </a:r>
          </a:p>
          <a:p>
            <a:r>
              <a:rPr lang="en-US" dirty="0"/>
              <a:t>   - How it works: The algorithm is trained on data from sensors and cameras to recognize and respond to traffic conditions, pedestrians, and other objects on the road.</a:t>
            </a:r>
          </a:p>
          <a:p>
            <a:r>
              <a:rPr lang="en-US" dirty="0"/>
              <a:t>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0716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Tesla – Self driving cars</a:t>
            </a:r>
          </a:p>
          <a:p>
            <a:r>
              <a:rPr lang="en-US" dirty="0"/>
              <a:t>Spotify recommendation  </a:t>
            </a:r>
          </a:p>
          <a:p>
            <a:r>
              <a:rPr lang="en-US" dirty="0"/>
              <a:t>Email filters </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3960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learn your dataset, happens during pre-processing steps. </a:t>
            </a:r>
          </a:p>
          <a:p>
            <a:endParaRPr lang="en-US" dirty="0"/>
          </a:p>
          <a:p>
            <a:r>
              <a:rPr lang="en-US" dirty="0"/>
              <a:t>chrome-extension://efaidnbmnnnibpcajpcglclefindmkaj/https://www.nber.org/system/files/working_papers/w9873/w9873.pdf</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03685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5"/>
        <p:cNvGrpSpPr/>
        <p:nvPr/>
      </p:nvGrpSpPr>
      <p:grpSpPr>
        <a:xfrm>
          <a:off x="0" y="0"/>
          <a:ext cx="0" cy="0"/>
          <a:chOff x="0" y="0"/>
          <a:chExt cx="0" cy="0"/>
        </a:xfrm>
      </p:grpSpPr>
      <p:pic>
        <p:nvPicPr>
          <p:cNvPr id="16" name="Google Shape;16;p3" descr="A building surrounded by trees&#10;&#10;Description automatically generated"/>
          <p:cNvPicPr preferRelativeResize="0"/>
          <p:nvPr/>
        </p:nvPicPr>
        <p:blipFill rotWithShape="1">
          <a:blip r:embed="rId2">
            <a:alphaModFix/>
          </a:blip>
          <a:srcRect r="1373"/>
          <a:stretch/>
        </p:blipFill>
        <p:spPr>
          <a:xfrm>
            <a:off x="485" y="112948"/>
            <a:ext cx="9143516" cy="5202002"/>
          </a:xfrm>
          <a:prstGeom prst="rect">
            <a:avLst/>
          </a:prstGeom>
          <a:noFill/>
          <a:ln>
            <a:noFill/>
          </a:ln>
        </p:spPr>
      </p:pic>
      <p:sp>
        <p:nvSpPr>
          <p:cNvPr id="17" name="Google Shape;17;p3"/>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0" name="Google Shape;20;p3" descr="cu white lrg.psd"/>
          <p:cNvPicPr preferRelativeResize="0"/>
          <p:nvPr/>
        </p:nvPicPr>
        <p:blipFill rotWithShape="1">
          <a:blip r:embed="rId3">
            <a:alphaModFix/>
          </a:blip>
          <a:srcRect r="72186"/>
          <a:stretch/>
        </p:blipFill>
        <p:spPr>
          <a:xfrm>
            <a:off x="304272" y="572335"/>
            <a:ext cx="1143528" cy="1115666"/>
          </a:xfrm>
          <a:prstGeom prst="rect">
            <a:avLst/>
          </a:prstGeom>
          <a:noFill/>
          <a:ln>
            <a:noFill/>
          </a:ln>
        </p:spPr>
      </p:pic>
      <p:sp>
        <p:nvSpPr>
          <p:cNvPr id="21" name="Google Shape;21;p3"/>
          <p:cNvSpPr txBox="1">
            <a:spLocks noGrp="1"/>
          </p:cNvSpPr>
          <p:nvPr>
            <p:ph type="title"/>
          </p:nvPr>
        </p:nvSpPr>
        <p:spPr>
          <a:xfrm>
            <a:off x="304272" y="2561844"/>
            <a:ext cx="4777596" cy="829533"/>
          </a:xfrm>
          <a:prstGeom prst="rect">
            <a:avLst/>
          </a:prstGeom>
          <a:solidFill>
            <a:srgbClr val="0C0C0C">
              <a:alpha val="47843"/>
            </a:srgbClr>
          </a:solidFill>
          <a:ln>
            <a:noFill/>
          </a:ln>
        </p:spPr>
        <p:txBody>
          <a:bodyPr spcFirstLastPara="1" wrap="square" lIns="182875" tIns="182875" rIns="182875" bIns="45700" anchor="t" anchorCtr="0">
            <a:normAutofit/>
          </a:bodyPr>
          <a:lstStyle>
            <a:lvl1pPr lvl="0" algn="l">
              <a:spcBef>
                <a:spcPts val="0"/>
              </a:spcBef>
              <a:spcAft>
                <a:spcPts val="0"/>
              </a:spcAft>
              <a:buClr>
                <a:schemeClr val="lt1"/>
              </a:buClr>
              <a:buSzPts val="3200"/>
              <a:buFont typeface="Helvetica Neue"/>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body" idx="1"/>
          </p:nvPr>
        </p:nvSpPr>
        <p:spPr>
          <a:xfrm>
            <a:off x="304272" y="3568340"/>
            <a:ext cx="4137025" cy="753311"/>
          </a:xfrm>
          <a:prstGeom prst="rect">
            <a:avLst/>
          </a:prstGeom>
          <a:solidFill>
            <a:srgbClr val="0C0C0C">
              <a:alpha val="47843"/>
            </a:srgbClr>
          </a:solidFill>
          <a:ln>
            <a:noFill/>
          </a:ln>
        </p:spPr>
        <p:txBody>
          <a:bodyPr spcFirstLastPara="1" wrap="square" lIns="182875" tIns="182875" rIns="182875" bIns="45700" anchor="t" anchorCtr="0">
            <a:noAutofit/>
          </a:bodyPr>
          <a:lstStyle>
            <a:lvl1pPr marL="457200" marR="0" lvl="0" indent="-228600" algn="l">
              <a:lnSpc>
                <a:spcPct val="100000"/>
              </a:lnSpc>
              <a:spcBef>
                <a:spcPts val="360"/>
              </a:spcBef>
              <a:spcAft>
                <a:spcPts val="0"/>
              </a:spcAft>
              <a:buClr>
                <a:schemeClr val="lt1"/>
              </a:buClr>
              <a:buSzPts val="1800"/>
              <a:buFont typeface="Arial"/>
              <a:buNone/>
              <a:defRPr sz="1800">
                <a:solidFill>
                  <a:schemeClr val="lt1"/>
                </a:solidFill>
                <a:latin typeface="Times"/>
                <a:ea typeface="Times"/>
                <a:cs typeface="Times"/>
                <a:sym typeface="Times"/>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3"/>
          <p:cNvSpPr/>
          <p:nvPr/>
        </p:nvSpPr>
        <p:spPr>
          <a:xfrm>
            <a:off x="0" y="4967"/>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6"/>
        <p:cNvGrpSpPr/>
        <p:nvPr/>
      </p:nvGrpSpPr>
      <p:grpSpPr>
        <a:xfrm>
          <a:off x="0" y="0"/>
          <a:ext cx="0" cy="0"/>
          <a:chOff x="0" y="0"/>
          <a:chExt cx="0" cy="0"/>
        </a:xfrm>
      </p:grpSpPr>
      <p:sp>
        <p:nvSpPr>
          <p:cNvPr id="97" name="Google Shape;97;p12"/>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2"/>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2"/>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0" name="Google Shape;100;p12"/>
          <p:cNvSpPr/>
          <p:nvPr/>
        </p:nvSpPr>
        <p:spPr>
          <a:xfrm>
            <a:off x="0" y="1"/>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pic>
        <p:nvPicPr>
          <p:cNvPr id="101" name="Google Shape;101;p12" descr="cu white lrg.psd"/>
          <p:cNvPicPr preferRelativeResize="0"/>
          <p:nvPr/>
        </p:nvPicPr>
        <p:blipFill rotWithShape="1">
          <a:blip r:embed="rId2">
            <a:alphaModFix/>
          </a:blip>
          <a:srcRect l="29542" r="-704"/>
          <a:stretch/>
        </p:blipFill>
        <p:spPr>
          <a:xfrm>
            <a:off x="3871581" y="-117766"/>
            <a:ext cx="1370059" cy="391837"/>
          </a:xfrm>
          <a:prstGeom prst="rect">
            <a:avLst/>
          </a:prstGeom>
          <a:noFill/>
          <a:ln>
            <a:noFill/>
          </a:ln>
        </p:spPr>
      </p:pic>
      <p:sp>
        <p:nvSpPr>
          <p:cNvPr id="102" name="Google Shape;102;p12"/>
          <p:cNvSpPr txBox="1">
            <a:spLocks noGrp="1"/>
          </p:cNvSpPr>
          <p:nvPr>
            <p:ph type="body" idx="1"/>
          </p:nvPr>
        </p:nvSpPr>
        <p:spPr>
          <a:xfrm>
            <a:off x="285753" y="1314452"/>
            <a:ext cx="8678863" cy="2999185"/>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accent2"/>
              </a:buClr>
              <a:buSzPts val="1800"/>
              <a:buChar char="•"/>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3" name="Google Shape;103;p12"/>
          <p:cNvSpPr txBox="1">
            <a:spLocks noGrp="1"/>
          </p:cNvSpPr>
          <p:nvPr>
            <p:ph type="title"/>
          </p:nvPr>
        </p:nvSpPr>
        <p:spPr>
          <a:xfrm>
            <a:off x="285750" y="800100"/>
            <a:ext cx="8677656" cy="5143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3"/>
              </a:buClr>
              <a:buSzPts val="2800"/>
              <a:buFont typeface="Helvetica Neu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2"/>
          <p:cNvSpPr/>
          <p:nvPr/>
        </p:nvSpPr>
        <p:spPr>
          <a:xfrm>
            <a:off x="0" y="0"/>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pic>
        <p:nvPicPr>
          <p:cNvPr id="105" name="Google Shape;105;p12" descr="cu white lrg.psd"/>
          <p:cNvPicPr preferRelativeResize="0"/>
          <p:nvPr/>
        </p:nvPicPr>
        <p:blipFill rotWithShape="1">
          <a:blip r:embed="rId3">
            <a:alphaModFix/>
          </a:blip>
          <a:srcRect l="29542" r="-704"/>
          <a:stretch/>
        </p:blipFill>
        <p:spPr>
          <a:xfrm>
            <a:off x="4103639" y="-95250"/>
            <a:ext cx="929024" cy="35426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 Graphic">
  <p:cSld name="Content w/ Graphic">
    <p:spTree>
      <p:nvGrpSpPr>
        <p:cNvPr id="1" name="Shape 106"/>
        <p:cNvGrpSpPr/>
        <p:nvPr/>
      </p:nvGrpSpPr>
      <p:grpSpPr>
        <a:xfrm>
          <a:off x="0" y="0"/>
          <a:ext cx="0" cy="0"/>
          <a:chOff x="0" y="0"/>
          <a:chExt cx="0" cy="0"/>
        </a:xfrm>
      </p:grpSpPr>
      <p:sp>
        <p:nvSpPr>
          <p:cNvPr id="107" name="Google Shape;107;p13"/>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3"/>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3"/>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0" name="Google Shape;110;p13"/>
          <p:cNvSpPr/>
          <p:nvPr/>
        </p:nvSpPr>
        <p:spPr>
          <a:xfrm>
            <a:off x="0" y="1"/>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sp>
        <p:nvSpPr>
          <p:cNvPr id="111" name="Google Shape;111;p13"/>
          <p:cNvSpPr txBox="1"/>
          <p:nvPr/>
        </p:nvSpPr>
        <p:spPr>
          <a:xfrm>
            <a:off x="438726" y="3567547"/>
            <a:ext cx="825885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0" i="0" u="none" strike="noStrike" cap="none">
                <a:solidFill>
                  <a:schemeClr val="lt1"/>
                </a:solidFill>
                <a:latin typeface="Helvetica Neue"/>
                <a:ea typeface="Helvetica Neue"/>
                <a:cs typeface="Helvetica Neue"/>
                <a:sym typeface="Helvetica Neue"/>
              </a:rPr>
              <a:t>Photos, illustrations, graphics here.</a:t>
            </a:r>
            <a:endParaRPr sz="1800" b="0" i="0" u="none" strike="noStrike" cap="none">
              <a:solidFill>
                <a:schemeClr val="lt1"/>
              </a:solidFill>
              <a:latin typeface="Times"/>
              <a:ea typeface="Times"/>
              <a:cs typeface="Times"/>
              <a:sym typeface="Times"/>
            </a:endParaRPr>
          </a:p>
        </p:txBody>
      </p:sp>
      <p:sp>
        <p:nvSpPr>
          <p:cNvPr id="112" name="Google Shape;112;p13"/>
          <p:cNvSpPr txBox="1">
            <a:spLocks noGrp="1"/>
          </p:cNvSpPr>
          <p:nvPr>
            <p:ph type="body" idx="1"/>
          </p:nvPr>
        </p:nvSpPr>
        <p:spPr>
          <a:xfrm>
            <a:off x="292899" y="2908169"/>
            <a:ext cx="8558213" cy="2087166"/>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accent2"/>
              </a:buClr>
              <a:buSzPts val="1800"/>
              <a:buChar char="•"/>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3" name="Google Shape;113;p13"/>
          <p:cNvSpPr txBox="1">
            <a:spLocks noGrp="1"/>
          </p:cNvSpPr>
          <p:nvPr>
            <p:ph type="title"/>
          </p:nvPr>
        </p:nvSpPr>
        <p:spPr>
          <a:xfrm>
            <a:off x="287899" y="461820"/>
            <a:ext cx="6554707" cy="64633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3"/>
              </a:buClr>
              <a:buSzPts val="2800"/>
              <a:buFont typeface="Helvetica Neu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13"/>
          <p:cNvSpPr txBox="1">
            <a:spLocks noGrp="1"/>
          </p:cNvSpPr>
          <p:nvPr>
            <p:ph type="body" idx="2"/>
          </p:nvPr>
        </p:nvSpPr>
        <p:spPr>
          <a:xfrm>
            <a:off x="289405" y="1143000"/>
            <a:ext cx="8534400" cy="165735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accent2"/>
              </a:buClr>
              <a:buSzPts val="1800"/>
              <a:buChar char="•"/>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15" name="Google Shape;115;p13" descr="cu white lrg.psd"/>
          <p:cNvPicPr preferRelativeResize="0"/>
          <p:nvPr/>
        </p:nvPicPr>
        <p:blipFill rotWithShape="1">
          <a:blip r:embed="rId2">
            <a:alphaModFix/>
          </a:blip>
          <a:srcRect l="29542" r="-704"/>
          <a:stretch/>
        </p:blipFill>
        <p:spPr>
          <a:xfrm>
            <a:off x="4103639" y="-95250"/>
            <a:ext cx="929024" cy="35426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ontent w/ Graphic">
  <p:cSld name="1_Content w/ Graphic">
    <p:spTree>
      <p:nvGrpSpPr>
        <p:cNvPr id="1" name="Shape 116"/>
        <p:cNvGrpSpPr/>
        <p:nvPr/>
      </p:nvGrpSpPr>
      <p:grpSpPr>
        <a:xfrm>
          <a:off x="0" y="0"/>
          <a:ext cx="0" cy="0"/>
          <a:chOff x="0" y="0"/>
          <a:chExt cx="0" cy="0"/>
        </a:xfrm>
      </p:grpSpPr>
      <p:sp>
        <p:nvSpPr>
          <p:cNvPr id="117" name="Google Shape;117;p14"/>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4"/>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4"/>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0" name="Google Shape;120;p14"/>
          <p:cNvSpPr/>
          <p:nvPr/>
        </p:nvSpPr>
        <p:spPr>
          <a:xfrm>
            <a:off x="0" y="1"/>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sp>
        <p:nvSpPr>
          <p:cNvPr id="121" name="Google Shape;121;p14"/>
          <p:cNvSpPr txBox="1"/>
          <p:nvPr/>
        </p:nvSpPr>
        <p:spPr>
          <a:xfrm>
            <a:off x="438726" y="3567547"/>
            <a:ext cx="825885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0" i="0" u="none" strike="noStrike" cap="none">
                <a:solidFill>
                  <a:schemeClr val="lt1"/>
                </a:solidFill>
                <a:latin typeface="Helvetica Neue"/>
                <a:ea typeface="Helvetica Neue"/>
                <a:cs typeface="Helvetica Neue"/>
                <a:sym typeface="Helvetica Neue"/>
              </a:rPr>
              <a:t>Photos, illustrations, graphics here.</a:t>
            </a:r>
            <a:endParaRPr sz="1800" b="0" i="0" u="none" strike="noStrike" cap="none">
              <a:solidFill>
                <a:schemeClr val="lt1"/>
              </a:solidFill>
              <a:latin typeface="Times"/>
              <a:ea typeface="Times"/>
              <a:cs typeface="Times"/>
              <a:sym typeface="Times"/>
            </a:endParaRPr>
          </a:p>
        </p:txBody>
      </p:sp>
      <p:sp>
        <p:nvSpPr>
          <p:cNvPr id="122" name="Google Shape;122;p14"/>
          <p:cNvSpPr txBox="1">
            <a:spLocks noGrp="1"/>
          </p:cNvSpPr>
          <p:nvPr>
            <p:ph type="body" idx="1"/>
          </p:nvPr>
        </p:nvSpPr>
        <p:spPr>
          <a:xfrm>
            <a:off x="4800605" y="1085850"/>
            <a:ext cx="4050507" cy="3657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accent2"/>
              </a:buClr>
              <a:buSzPts val="1800"/>
              <a:buChar char="•"/>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3" name="Google Shape;123;p14"/>
          <p:cNvSpPr txBox="1">
            <a:spLocks noGrp="1"/>
          </p:cNvSpPr>
          <p:nvPr>
            <p:ph type="title"/>
          </p:nvPr>
        </p:nvSpPr>
        <p:spPr>
          <a:xfrm>
            <a:off x="287899" y="461818"/>
            <a:ext cx="6554707" cy="452582"/>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3"/>
              </a:buClr>
              <a:buSzPts val="2800"/>
              <a:buFont typeface="Helvetica Neu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4"/>
          <p:cNvSpPr txBox="1">
            <a:spLocks noGrp="1"/>
          </p:cNvSpPr>
          <p:nvPr>
            <p:ph type="body" idx="2"/>
          </p:nvPr>
        </p:nvSpPr>
        <p:spPr>
          <a:xfrm>
            <a:off x="289410" y="1085850"/>
            <a:ext cx="4358795" cy="3657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accent2"/>
              </a:buClr>
              <a:buSzPts val="1800"/>
              <a:buChar char="•"/>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25" name="Google Shape;125;p14" descr="cu white lrg.psd"/>
          <p:cNvPicPr preferRelativeResize="0"/>
          <p:nvPr/>
        </p:nvPicPr>
        <p:blipFill rotWithShape="1">
          <a:blip r:embed="rId2">
            <a:alphaModFix/>
          </a:blip>
          <a:srcRect l="29542" r="-704"/>
          <a:stretch/>
        </p:blipFill>
        <p:spPr>
          <a:xfrm>
            <a:off x="4103639" y="-95250"/>
            <a:ext cx="929024" cy="35426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26"/>
        <p:cNvGrpSpPr/>
        <p:nvPr/>
      </p:nvGrpSpPr>
      <p:grpSpPr>
        <a:xfrm>
          <a:off x="0" y="0"/>
          <a:ext cx="0" cy="0"/>
          <a:chOff x="0" y="0"/>
          <a:chExt cx="0" cy="0"/>
        </a:xfrm>
      </p:grpSpPr>
      <p:sp>
        <p:nvSpPr>
          <p:cNvPr id="127" name="Google Shape;127;p15"/>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15"/>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5"/>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30" name="Google Shape;130;p15"/>
          <p:cNvSpPr/>
          <p:nvPr/>
        </p:nvSpPr>
        <p:spPr>
          <a:xfrm>
            <a:off x="0" y="1"/>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sp>
        <p:nvSpPr>
          <p:cNvPr id="131" name="Google Shape;131;p15"/>
          <p:cNvSpPr txBox="1">
            <a:spLocks noGrp="1"/>
          </p:cNvSpPr>
          <p:nvPr>
            <p:ph type="title"/>
          </p:nvPr>
        </p:nvSpPr>
        <p:spPr>
          <a:xfrm>
            <a:off x="0" y="569785"/>
            <a:ext cx="9144000" cy="40395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15"/>
          <p:cNvSpPr txBox="1">
            <a:spLocks noGrp="1"/>
          </p:cNvSpPr>
          <p:nvPr>
            <p:ph type="body" idx="1"/>
          </p:nvPr>
        </p:nvSpPr>
        <p:spPr>
          <a:xfrm>
            <a:off x="838200" y="1253018"/>
            <a:ext cx="7467600" cy="302895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accent2"/>
              </a:buClr>
              <a:buSzPts val="1800"/>
              <a:buChar char="•"/>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33" name="Google Shape;133;p15" descr="cu white lrg.psd"/>
          <p:cNvPicPr preferRelativeResize="0"/>
          <p:nvPr/>
        </p:nvPicPr>
        <p:blipFill rotWithShape="1">
          <a:blip r:embed="rId2">
            <a:alphaModFix/>
          </a:blip>
          <a:srcRect l="29542" r="-704"/>
          <a:stretch/>
        </p:blipFill>
        <p:spPr>
          <a:xfrm>
            <a:off x="4103639" y="-95250"/>
            <a:ext cx="929024" cy="35426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losing Slide">
  <p:cSld name="1_Closing Slide">
    <p:spTree>
      <p:nvGrpSpPr>
        <p:cNvPr id="1" name="Shape 134"/>
        <p:cNvGrpSpPr/>
        <p:nvPr/>
      </p:nvGrpSpPr>
      <p:grpSpPr>
        <a:xfrm>
          <a:off x="0" y="0"/>
          <a:ext cx="0" cy="0"/>
          <a:chOff x="0" y="0"/>
          <a:chExt cx="0" cy="0"/>
        </a:xfrm>
      </p:grpSpPr>
      <p:pic>
        <p:nvPicPr>
          <p:cNvPr id="135" name="Google Shape;135;p16" descr="An aerial view of a park with trees&#10;&#10;Description automatically generated"/>
          <p:cNvPicPr preferRelativeResize="0"/>
          <p:nvPr/>
        </p:nvPicPr>
        <p:blipFill rotWithShape="1">
          <a:blip r:embed="rId2">
            <a:alphaModFix/>
          </a:blip>
          <a:srcRect t="17074"/>
          <a:stretch/>
        </p:blipFill>
        <p:spPr>
          <a:xfrm>
            <a:off x="0" y="102392"/>
            <a:ext cx="9144000" cy="5041108"/>
          </a:xfrm>
          <a:prstGeom prst="rect">
            <a:avLst/>
          </a:prstGeom>
          <a:noFill/>
          <a:ln>
            <a:noFill/>
          </a:ln>
        </p:spPr>
      </p:pic>
      <p:sp>
        <p:nvSpPr>
          <p:cNvPr id="136" name="Google Shape;136;p16"/>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6"/>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6"/>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39" name="Google Shape;139;p16" descr="cu white lrg.psd"/>
          <p:cNvPicPr preferRelativeResize="0"/>
          <p:nvPr/>
        </p:nvPicPr>
        <p:blipFill rotWithShape="1">
          <a:blip r:embed="rId3">
            <a:alphaModFix/>
          </a:blip>
          <a:srcRect r="72186"/>
          <a:stretch/>
        </p:blipFill>
        <p:spPr>
          <a:xfrm>
            <a:off x="304272" y="572335"/>
            <a:ext cx="1143528" cy="1115666"/>
          </a:xfrm>
          <a:prstGeom prst="rect">
            <a:avLst/>
          </a:prstGeom>
          <a:noFill/>
          <a:ln>
            <a:noFill/>
          </a:ln>
        </p:spPr>
      </p:pic>
      <p:sp>
        <p:nvSpPr>
          <p:cNvPr id="140" name="Google Shape;140;p16"/>
          <p:cNvSpPr txBox="1">
            <a:spLocks noGrp="1"/>
          </p:cNvSpPr>
          <p:nvPr>
            <p:ph type="body" idx="1"/>
          </p:nvPr>
        </p:nvSpPr>
        <p:spPr>
          <a:xfrm>
            <a:off x="346286" y="2197058"/>
            <a:ext cx="2498725" cy="679492"/>
          </a:xfrm>
          <a:prstGeom prst="rect">
            <a:avLst/>
          </a:prstGeom>
          <a:solidFill>
            <a:schemeClr val="dk1">
              <a:alpha val="28627"/>
            </a:schemeClr>
          </a:solidFill>
          <a:ln>
            <a:noFill/>
          </a:ln>
        </p:spPr>
        <p:txBody>
          <a:bodyPr spcFirstLastPara="1" wrap="square" lIns="182875" tIns="91425" rIns="182875" bIns="45700" anchor="t" anchorCtr="0">
            <a:normAutofit/>
          </a:bodyPr>
          <a:lstStyle>
            <a:lvl1pPr marL="457200" lvl="0" indent="-228600" algn="l">
              <a:spcBef>
                <a:spcPts val="560"/>
              </a:spcBef>
              <a:spcAft>
                <a:spcPts val="0"/>
              </a:spcAft>
              <a:buClr>
                <a:schemeClr val="lt1"/>
              </a:buClr>
              <a:buSzPts val="2800"/>
              <a:buNone/>
              <a:defRPr>
                <a:solidFill>
                  <a:schemeClr val="lt1"/>
                </a:solidFill>
                <a:latin typeface="Helvetica Neue"/>
                <a:ea typeface="Helvetica Neue"/>
                <a:cs typeface="Helvetica Neue"/>
                <a:sym typeface="Helvetica Neue"/>
              </a:defRPr>
            </a:lvl1pPr>
            <a:lvl2pPr marL="914400" lvl="1" indent="-381000" algn="l">
              <a:spcBef>
                <a:spcPts val="480"/>
              </a:spcBef>
              <a:spcAft>
                <a:spcPts val="0"/>
              </a:spcAft>
              <a:buClr>
                <a:schemeClr val="lt1"/>
              </a:buClr>
              <a:buSzPts val="2400"/>
              <a:buChar char="–"/>
              <a:defRPr>
                <a:solidFill>
                  <a:schemeClr val="lt1"/>
                </a:solidFill>
              </a:defRPr>
            </a:lvl2pPr>
            <a:lvl3pPr marL="1371600" lvl="2" indent="-355600" algn="l">
              <a:spcBef>
                <a:spcPts val="400"/>
              </a:spcBef>
              <a:spcAft>
                <a:spcPts val="0"/>
              </a:spcAft>
              <a:buClr>
                <a:schemeClr val="lt1"/>
              </a:buClr>
              <a:buSzPts val="2000"/>
              <a:buChar char="•"/>
              <a:defRPr>
                <a:solidFill>
                  <a:schemeClr val="lt1"/>
                </a:solidFill>
              </a:defRPr>
            </a:lvl3pPr>
            <a:lvl4pPr marL="1828800" lvl="3" indent="-330200" algn="l">
              <a:spcBef>
                <a:spcPts val="320"/>
              </a:spcBef>
              <a:spcAft>
                <a:spcPts val="0"/>
              </a:spcAft>
              <a:buClr>
                <a:schemeClr val="lt1"/>
              </a:buClr>
              <a:buSzPts val="1600"/>
              <a:buChar char="–"/>
              <a:defRPr>
                <a:solidFill>
                  <a:schemeClr val="lt1"/>
                </a:solidFill>
              </a:defRPr>
            </a:lvl4pPr>
            <a:lvl5pPr marL="2286000" lvl="4" indent="-330200" algn="l">
              <a:spcBef>
                <a:spcPts val="320"/>
              </a:spcBef>
              <a:spcAft>
                <a:spcPts val="0"/>
              </a:spcAft>
              <a:buClr>
                <a:schemeClr val="lt1"/>
              </a:buClr>
              <a:buSzPts val="16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1" name="Google Shape;141;p16"/>
          <p:cNvSpPr/>
          <p:nvPr/>
        </p:nvSpPr>
        <p:spPr>
          <a:xfrm>
            <a:off x="0" y="0"/>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Closing Slide">
  <p:cSld name="3_Closing Slide">
    <p:spTree>
      <p:nvGrpSpPr>
        <p:cNvPr id="1" name="Shape 142"/>
        <p:cNvGrpSpPr/>
        <p:nvPr/>
      </p:nvGrpSpPr>
      <p:grpSpPr>
        <a:xfrm>
          <a:off x="0" y="0"/>
          <a:ext cx="0" cy="0"/>
          <a:chOff x="0" y="0"/>
          <a:chExt cx="0" cy="0"/>
        </a:xfrm>
      </p:grpSpPr>
      <p:pic>
        <p:nvPicPr>
          <p:cNvPr id="143" name="Google Shape;143;p17" descr="A tree with yellow leaves seen through a window&#10;&#10;Description automatically generated"/>
          <p:cNvPicPr preferRelativeResize="0"/>
          <p:nvPr/>
        </p:nvPicPr>
        <p:blipFill rotWithShape="1">
          <a:blip r:embed="rId2">
            <a:alphaModFix/>
          </a:blip>
          <a:srcRect t="12017" b="5111"/>
          <a:stretch/>
        </p:blipFill>
        <p:spPr>
          <a:xfrm>
            <a:off x="-1" y="102392"/>
            <a:ext cx="9124491" cy="5041108"/>
          </a:xfrm>
          <a:prstGeom prst="rect">
            <a:avLst/>
          </a:prstGeom>
          <a:noFill/>
          <a:ln>
            <a:noFill/>
          </a:ln>
        </p:spPr>
      </p:pic>
      <p:sp>
        <p:nvSpPr>
          <p:cNvPr id="144" name="Google Shape;144;p17"/>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17"/>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17"/>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47" name="Google Shape;147;p17" descr="cu white lrg.psd"/>
          <p:cNvPicPr preferRelativeResize="0"/>
          <p:nvPr/>
        </p:nvPicPr>
        <p:blipFill rotWithShape="1">
          <a:blip r:embed="rId3">
            <a:alphaModFix/>
          </a:blip>
          <a:srcRect r="72186"/>
          <a:stretch/>
        </p:blipFill>
        <p:spPr>
          <a:xfrm>
            <a:off x="304272" y="572335"/>
            <a:ext cx="1143528" cy="1115666"/>
          </a:xfrm>
          <a:prstGeom prst="rect">
            <a:avLst/>
          </a:prstGeom>
          <a:noFill/>
          <a:ln>
            <a:noFill/>
          </a:ln>
        </p:spPr>
      </p:pic>
      <p:sp>
        <p:nvSpPr>
          <p:cNvPr id="148" name="Google Shape;148;p17"/>
          <p:cNvSpPr txBox="1">
            <a:spLocks noGrp="1"/>
          </p:cNvSpPr>
          <p:nvPr>
            <p:ph type="body" idx="1"/>
          </p:nvPr>
        </p:nvSpPr>
        <p:spPr>
          <a:xfrm>
            <a:off x="346286" y="2197058"/>
            <a:ext cx="2498725" cy="679492"/>
          </a:xfrm>
          <a:prstGeom prst="rect">
            <a:avLst/>
          </a:prstGeom>
          <a:solidFill>
            <a:schemeClr val="dk1">
              <a:alpha val="28627"/>
            </a:schemeClr>
          </a:solidFill>
          <a:ln>
            <a:noFill/>
          </a:ln>
        </p:spPr>
        <p:txBody>
          <a:bodyPr spcFirstLastPara="1" wrap="square" lIns="182875" tIns="91425" rIns="182875" bIns="45700" anchor="t" anchorCtr="0">
            <a:normAutofit/>
          </a:bodyPr>
          <a:lstStyle>
            <a:lvl1pPr marL="457200" lvl="0" indent="-228600" algn="l">
              <a:spcBef>
                <a:spcPts val="560"/>
              </a:spcBef>
              <a:spcAft>
                <a:spcPts val="0"/>
              </a:spcAft>
              <a:buClr>
                <a:schemeClr val="lt1"/>
              </a:buClr>
              <a:buSzPts val="2800"/>
              <a:buNone/>
              <a:defRPr>
                <a:solidFill>
                  <a:schemeClr val="lt1"/>
                </a:solidFill>
                <a:latin typeface="Helvetica Neue"/>
                <a:ea typeface="Helvetica Neue"/>
                <a:cs typeface="Helvetica Neue"/>
                <a:sym typeface="Helvetica Neue"/>
              </a:defRPr>
            </a:lvl1pPr>
            <a:lvl2pPr marL="914400" lvl="1" indent="-381000" algn="l">
              <a:spcBef>
                <a:spcPts val="480"/>
              </a:spcBef>
              <a:spcAft>
                <a:spcPts val="0"/>
              </a:spcAft>
              <a:buClr>
                <a:schemeClr val="lt1"/>
              </a:buClr>
              <a:buSzPts val="2400"/>
              <a:buChar char="–"/>
              <a:defRPr>
                <a:solidFill>
                  <a:schemeClr val="lt1"/>
                </a:solidFill>
              </a:defRPr>
            </a:lvl2pPr>
            <a:lvl3pPr marL="1371600" lvl="2" indent="-355600" algn="l">
              <a:spcBef>
                <a:spcPts val="400"/>
              </a:spcBef>
              <a:spcAft>
                <a:spcPts val="0"/>
              </a:spcAft>
              <a:buClr>
                <a:schemeClr val="lt1"/>
              </a:buClr>
              <a:buSzPts val="2000"/>
              <a:buChar char="•"/>
              <a:defRPr>
                <a:solidFill>
                  <a:schemeClr val="lt1"/>
                </a:solidFill>
              </a:defRPr>
            </a:lvl3pPr>
            <a:lvl4pPr marL="1828800" lvl="3" indent="-330200" algn="l">
              <a:spcBef>
                <a:spcPts val="320"/>
              </a:spcBef>
              <a:spcAft>
                <a:spcPts val="0"/>
              </a:spcAft>
              <a:buClr>
                <a:schemeClr val="lt1"/>
              </a:buClr>
              <a:buSzPts val="1600"/>
              <a:buChar char="–"/>
              <a:defRPr>
                <a:solidFill>
                  <a:schemeClr val="lt1"/>
                </a:solidFill>
              </a:defRPr>
            </a:lvl4pPr>
            <a:lvl5pPr marL="2286000" lvl="4" indent="-330200" algn="l">
              <a:spcBef>
                <a:spcPts val="320"/>
              </a:spcBef>
              <a:spcAft>
                <a:spcPts val="0"/>
              </a:spcAft>
              <a:buClr>
                <a:schemeClr val="lt1"/>
              </a:buClr>
              <a:buSzPts val="16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9" name="Google Shape;149;p17"/>
          <p:cNvSpPr/>
          <p:nvPr/>
        </p:nvSpPr>
        <p:spPr>
          <a:xfrm>
            <a:off x="0" y="0"/>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Closing Slide">
  <p:cSld name="2_Closing Slide">
    <p:spTree>
      <p:nvGrpSpPr>
        <p:cNvPr id="1" name="Shape 150"/>
        <p:cNvGrpSpPr/>
        <p:nvPr/>
      </p:nvGrpSpPr>
      <p:grpSpPr>
        <a:xfrm>
          <a:off x="0" y="0"/>
          <a:ext cx="0" cy="0"/>
          <a:chOff x="0" y="0"/>
          <a:chExt cx="0" cy="0"/>
        </a:xfrm>
      </p:grpSpPr>
      <p:pic>
        <p:nvPicPr>
          <p:cNvPr id="151" name="Google Shape;151;p18" descr="A clock tower with a building in the background&#10;&#10;Description automatically generated"/>
          <p:cNvPicPr preferRelativeResize="0"/>
          <p:nvPr/>
        </p:nvPicPr>
        <p:blipFill rotWithShape="1">
          <a:blip r:embed="rId2">
            <a:alphaModFix/>
          </a:blip>
          <a:srcRect/>
          <a:stretch/>
        </p:blipFill>
        <p:spPr>
          <a:xfrm>
            <a:off x="0" y="83344"/>
            <a:ext cx="9144000" cy="5130800"/>
          </a:xfrm>
          <a:prstGeom prst="rect">
            <a:avLst/>
          </a:prstGeom>
          <a:noFill/>
          <a:ln>
            <a:noFill/>
          </a:ln>
        </p:spPr>
      </p:pic>
      <p:sp>
        <p:nvSpPr>
          <p:cNvPr id="152" name="Google Shape;152;p18"/>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18"/>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18"/>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55" name="Google Shape;155;p18" descr="cu white lrg.psd"/>
          <p:cNvPicPr preferRelativeResize="0"/>
          <p:nvPr/>
        </p:nvPicPr>
        <p:blipFill rotWithShape="1">
          <a:blip r:embed="rId3">
            <a:alphaModFix/>
          </a:blip>
          <a:srcRect r="72186"/>
          <a:stretch/>
        </p:blipFill>
        <p:spPr>
          <a:xfrm>
            <a:off x="304272" y="572335"/>
            <a:ext cx="1143528" cy="1115666"/>
          </a:xfrm>
          <a:prstGeom prst="rect">
            <a:avLst/>
          </a:prstGeom>
          <a:noFill/>
          <a:ln>
            <a:noFill/>
          </a:ln>
        </p:spPr>
      </p:pic>
      <p:sp>
        <p:nvSpPr>
          <p:cNvPr id="156" name="Google Shape;156;p18"/>
          <p:cNvSpPr txBox="1">
            <a:spLocks noGrp="1"/>
          </p:cNvSpPr>
          <p:nvPr>
            <p:ph type="body" idx="1"/>
          </p:nvPr>
        </p:nvSpPr>
        <p:spPr>
          <a:xfrm>
            <a:off x="346286" y="2197058"/>
            <a:ext cx="2498725" cy="679492"/>
          </a:xfrm>
          <a:prstGeom prst="rect">
            <a:avLst/>
          </a:prstGeom>
          <a:solidFill>
            <a:schemeClr val="dk1">
              <a:alpha val="28627"/>
            </a:schemeClr>
          </a:solidFill>
          <a:ln>
            <a:noFill/>
          </a:ln>
        </p:spPr>
        <p:txBody>
          <a:bodyPr spcFirstLastPara="1" wrap="square" lIns="182875" tIns="91425" rIns="182875" bIns="45700" anchor="t" anchorCtr="0">
            <a:normAutofit/>
          </a:bodyPr>
          <a:lstStyle>
            <a:lvl1pPr marL="457200" lvl="0" indent="-228600" algn="l">
              <a:spcBef>
                <a:spcPts val="560"/>
              </a:spcBef>
              <a:spcAft>
                <a:spcPts val="0"/>
              </a:spcAft>
              <a:buClr>
                <a:schemeClr val="lt1"/>
              </a:buClr>
              <a:buSzPts val="2800"/>
              <a:buNone/>
              <a:defRPr>
                <a:solidFill>
                  <a:schemeClr val="lt1"/>
                </a:solidFill>
                <a:latin typeface="Helvetica Neue"/>
                <a:ea typeface="Helvetica Neue"/>
                <a:cs typeface="Helvetica Neue"/>
                <a:sym typeface="Helvetica Neue"/>
              </a:defRPr>
            </a:lvl1pPr>
            <a:lvl2pPr marL="914400" lvl="1" indent="-381000" algn="l">
              <a:spcBef>
                <a:spcPts val="480"/>
              </a:spcBef>
              <a:spcAft>
                <a:spcPts val="0"/>
              </a:spcAft>
              <a:buClr>
                <a:schemeClr val="lt1"/>
              </a:buClr>
              <a:buSzPts val="2400"/>
              <a:buChar char="–"/>
              <a:defRPr>
                <a:solidFill>
                  <a:schemeClr val="lt1"/>
                </a:solidFill>
              </a:defRPr>
            </a:lvl2pPr>
            <a:lvl3pPr marL="1371600" lvl="2" indent="-355600" algn="l">
              <a:spcBef>
                <a:spcPts val="400"/>
              </a:spcBef>
              <a:spcAft>
                <a:spcPts val="0"/>
              </a:spcAft>
              <a:buClr>
                <a:schemeClr val="lt1"/>
              </a:buClr>
              <a:buSzPts val="2000"/>
              <a:buChar char="•"/>
              <a:defRPr>
                <a:solidFill>
                  <a:schemeClr val="lt1"/>
                </a:solidFill>
              </a:defRPr>
            </a:lvl3pPr>
            <a:lvl4pPr marL="1828800" lvl="3" indent="-330200" algn="l">
              <a:spcBef>
                <a:spcPts val="320"/>
              </a:spcBef>
              <a:spcAft>
                <a:spcPts val="0"/>
              </a:spcAft>
              <a:buClr>
                <a:schemeClr val="lt1"/>
              </a:buClr>
              <a:buSzPts val="1600"/>
              <a:buChar char="–"/>
              <a:defRPr>
                <a:solidFill>
                  <a:schemeClr val="lt1"/>
                </a:solidFill>
              </a:defRPr>
            </a:lvl4pPr>
            <a:lvl5pPr marL="2286000" lvl="4" indent="-330200" algn="l">
              <a:spcBef>
                <a:spcPts val="320"/>
              </a:spcBef>
              <a:spcAft>
                <a:spcPts val="0"/>
              </a:spcAft>
              <a:buClr>
                <a:schemeClr val="lt1"/>
              </a:buClr>
              <a:buSzPts val="16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7" name="Google Shape;157;p18"/>
          <p:cNvSpPr/>
          <p:nvPr/>
        </p:nvSpPr>
        <p:spPr>
          <a:xfrm>
            <a:off x="0" y="0"/>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_Closing Slide">
  <p:cSld name="4_Closing Slide">
    <p:spTree>
      <p:nvGrpSpPr>
        <p:cNvPr id="1" name="Shape 158"/>
        <p:cNvGrpSpPr/>
        <p:nvPr/>
      </p:nvGrpSpPr>
      <p:grpSpPr>
        <a:xfrm>
          <a:off x="0" y="0"/>
          <a:ext cx="0" cy="0"/>
          <a:chOff x="0" y="0"/>
          <a:chExt cx="0" cy="0"/>
        </a:xfrm>
      </p:grpSpPr>
      <p:pic>
        <p:nvPicPr>
          <p:cNvPr id="159" name="Google Shape;159;p19" descr="A bridge over a river&#10;&#10;Description automatically generated"/>
          <p:cNvPicPr preferRelativeResize="0"/>
          <p:nvPr/>
        </p:nvPicPr>
        <p:blipFill rotWithShape="1">
          <a:blip r:embed="rId2">
            <a:alphaModFix/>
          </a:blip>
          <a:srcRect b="1854"/>
          <a:stretch/>
        </p:blipFill>
        <p:spPr>
          <a:xfrm>
            <a:off x="1171" y="102392"/>
            <a:ext cx="9153905" cy="5041108"/>
          </a:xfrm>
          <a:prstGeom prst="rect">
            <a:avLst/>
          </a:prstGeom>
          <a:noFill/>
          <a:ln>
            <a:noFill/>
          </a:ln>
        </p:spPr>
      </p:pic>
      <p:sp>
        <p:nvSpPr>
          <p:cNvPr id="160" name="Google Shape;160;p19"/>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9"/>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19"/>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3" name="Google Shape;163;p19"/>
          <p:cNvSpPr txBox="1">
            <a:spLocks noGrp="1"/>
          </p:cNvSpPr>
          <p:nvPr>
            <p:ph type="body" idx="1"/>
          </p:nvPr>
        </p:nvSpPr>
        <p:spPr>
          <a:xfrm>
            <a:off x="346286" y="2197058"/>
            <a:ext cx="2498725" cy="679492"/>
          </a:xfrm>
          <a:prstGeom prst="rect">
            <a:avLst/>
          </a:prstGeom>
          <a:solidFill>
            <a:schemeClr val="dk1">
              <a:alpha val="28627"/>
            </a:schemeClr>
          </a:solidFill>
          <a:ln>
            <a:noFill/>
          </a:ln>
        </p:spPr>
        <p:txBody>
          <a:bodyPr spcFirstLastPara="1" wrap="square" lIns="182875" tIns="91425" rIns="182875" bIns="45700" anchor="t" anchorCtr="0">
            <a:normAutofit/>
          </a:bodyPr>
          <a:lstStyle>
            <a:lvl1pPr marL="457200" lvl="0" indent="-228600" algn="l">
              <a:spcBef>
                <a:spcPts val="560"/>
              </a:spcBef>
              <a:spcAft>
                <a:spcPts val="0"/>
              </a:spcAft>
              <a:buClr>
                <a:schemeClr val="lt1"/>
              </a:buClr>
              <a:buSzPts val="2800"/>
              <a:buNone/>
              <a:defRPr>
                <a:solidFill>
                  <a:schemeClr val="lt1"/>
                </a:solidFill>
                <a:latin typeface="Helvetica Neue"/>
                <a:ea typeface="Helvetica Neue"/>
                <a:cs typeface="Helvetica Neue"/>
                <a:sym typeface="Helvetica Neue"/>
              </a:defRPr>
            </a:lvl1pPr>
            <a:lvl2pPr marL="914400" lvl="1" indent="-381000" algn="l">
              <a:spcBef>
                <a:spcPts val="480"/>
              </a:spcBef>
              <a:spcAft>
                <a:spcPts val="0"/>
              </a:spcAft>
              <a:buClr>
                <a:schemeClr val="lt1"/>
              </a:buClr>
              <a:buSzPts val="2400"/>
              <a:buChar char="–"/>
              <a:defRPr>
                <a:solidFill>
                  <a:schemeClr val="lt1"/>
                </a:solidFill>
              </a:defRPr>
            </a:lvl2pPr>
            <a:lvl3pPr marL="1371600" lvl="2" indent="-355600" algn="l">
              <a:spcBef>
                <a:spcPts val="400"/>
              </a:spcBef>
              <a:spcAft>
                <a:spcPts val="0"/>
              </a:spcAft>
              <a:buClr>
                <a:schemeClr val="lt1"/>
              </a:buClr>
              <a:buSzPts val="2000"/>
              <a:buChar char="•"/>
              <a:defRPr>
                <a:solidFill>
                  <a:schemeClr val="lt1"/>
                </a:solidFill>
              </a:defRPr>
            </a:lvl3pPr>
            <a:lvl4pPr marL="1828800" lvl="3" indent="-330200" algn="l">
              <a:spcBef>
                <a:spcPts val="320"/>
              </a:spcBef>
              <a:spcAft>
                <a:spcPts val="0"/>
              </a:spcAft>
              <a:buClr>
                <a:schemeClr val="lt1"/>
              </a:buClr>
              <a:buSzPts val="1600"/>
              <a:buChar char="–"/>
              <a:defRPr>
                <a:solidFill>
                  <a:schemeClr val="lt1"/>
                </a:solidFill>
              </a:defRPr>
            </a:lvl4pPr>
            <a:lvl5pPr marL="2286000" lvl="4" indent="-330200" algn="l">
              <a:spcBef>
                <a:spcPts val="320"/>
              </a:spcBef>
              <a:spcAft>
                <a:spcPts val="0"/>
              </a:spcAft>
              <a:buClr>
                <a:schemeClr val="lt1"/>
              </a:buClr>
              <a:buSzPts val="16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64" name="Google Shape;164;p19" descr="cu white lrg.psd"/>
          <p:cNvPicPr preferRelativeResize="0"/>
          <p:nvPr/>
        </p:nvPicPr>
        <p:blipFill rotWithShape="1">
          <a:blip r:embed="rId3">
            <a:alphaModFix/>
          </a:blip>
          <a:srcRect r="72186"/>
          <a:stretch/>
        </p:blipFill>
        <p:spPr>
          <a:xfrm>
            <a:off x="304272" y="572335"/>
            <a:ext cx="1143528" cy="1115666"/>
          </a:xfrm>
          <a:prstGeom prst="rect">
            <a:avLst/>
          </a:prstGeom>
          <a:noFill/>
          <a:ln>
            <a:noFill/>
          </a:ln>
        </p:spPr>
      </p:pic>
      <p:sp>
        <p:nvSpPr>
          <p:cNvPr id="165" name="Google Shape;165;p19"/>
          <p:cNvSpPr/>
          <p:nvPr/>
        </p:nvSpPr>
        <p:spPr>
          <a:xfrm>
            <a:off x="0" y="0"/>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4"/>
        <p:cNvGrpSpPr/>
        <p:nvPr/>
      </p:nvGrpSpPr>
      <p:grpSpPr>
        <a:xfrm>
          <a:off x="0" y="0"/>
          <a:ext cx="0" cy="0"/>
          <a:chOff x="0" y="0"/>
          <a:chExt cx="0" cy="0"/>
        </a:xfrm>
      </p:grpSpPr>
      <p:pic>
        <p:nvPicPr>
          <p:cNvPr id="25" name="Google Shape;25;p4" descr="Aerial view of a park with trees and grass&#10;&#10;Description automatically generated"/>
          <p:cNvPicPr preferRelativeResize="0"/>
          <p:nvPr/>
        </p:nvPicPr>
        <p:blipFill rotWithShape="1">
          <a:blip r:embed="rId2">
            <a:alphaModFix/>
          </a:blip>
          <a:srcRect r="569"/>
          <a:stretch/>
        </p:blipFill>
        <p:spPr>
          <a:xfrm>
            <a:off x="0" y="154726"/>
            <a:ext cx="9144000" cy="5160224"/>
          </a:xfrm>
          <a:prstGeom prst="rect">
            <a:avLst/>
          </a:prstGeom>
          <a:noFill/>
          <a:ln>
            <a:noFill/>
          </a:ln>
        </p:spPr>
      </p:pic>
      <p:pic>
        <p:nvPicPr>
          <p:cNvPr id="26" name="Google Shape;26;p4" descr="cu white lrg.psd"/>
          <p:cNvPicPr preferRelativeResize="0"/>
          <p:nvPr/>
        </p:nvPicPr>
        <p:blipFill rotWithShape="1">
          <a:blip r:embed="rId3">
            <a:alphaModFix/>
          </a:blip>
          <a:srcRect r="72186"/>
          <a:stretch/>
        </p:blipFill>
        <p:spPr>
          <a:xfrm>
            <a:off x="304272" y="572335"/>
            <a:ext cx="1143528" cy="1115666"/>
          </a:xfrm>
          <a:prstGeom prst="rect">
            <a:avLst/>
          </a:prstGeom>
          <a:noFill/>
          <a:ln>
            <a:noFill/>
          </a:ln>
        </p:spPr>
      </p:pic>
      <p:sp>
        <p:nvSpPr>
          <p:cNvPr id="27" name="Google Shape;27;p4"/>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0" name="Google Shape;30;p4"/>
          <p:cNvSpPr txBox="1">
            <a:spLocks noGrp="1"/>
          </p:cNvSpPr>
          <p:nvPr>
            <p:ph type="title"/>
          </p:nvPr>
        </p:nvSpPr>
        <p:spPr>
          <a:xfrm>
            <a:off x="304272" y="2561844"/>
            <a:ext cx="4777596" cy="829533"/>
          </a:xfrm>
          <a:prstGeom prst="rect">
            <a:avLst/>
          </a:prstGeom>
          <a:solidFill>
            <a:srgbClr val="0C0C0C">
              <a:alpha val="47843"/>
            </a:srgbClr>
          </a:solidFill>
          <a:ln>
            <a:noFill/>
          </a:ln>
        </p:spPr>
        <p:txBody>
          <a:bodyPr spcFirstLastPara="1" wrap="square" lIns="182875" tIns="182875" rIns="182875" bIns="45700" anchor="t" anchorCtr="0">
            <a:normAutofit/>
          </a:bodyPr>
          <a:lstStyle>
            <a:lvl1pPr lvl="0" algn="l">
              <a:spcBef>
                <a:spcPts val="0"/>
              </a:spcBef>
              <a:spcAft>
                <a:spcPts val="0"/>
              </a:spcAft>
              <a:buClr>
                <a:schemeClr val="lt1"/>
              </a:buClr>
              <a:buSzPts val="3200"/>
              <a:buFont typeface="Helvetica Neue"/>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304272" y="3568340"/>
            <a:ext cx="4137025" cy="753311"/>
          </a:xfrm>
          <a:prstGeom prst="rect">
            <a:avLst/>
          </a:prstGeom>
          <a:solidFill>
            <a:srgbClr val="0C0C0C">
              <a:alpha val="47843"/>
            </a:srgbClr>
          </a:solidFill>
          <a:ln>
            <a:noFill/>
          </a:ln>
        </p:spPr>
        <p:txBody>
          <a:bodyPr spcFirstLastPara="1" wrap="square" lIns="182875" tIns="182875" rIns="182875" bIns="45700" anchor="t" anchorCtr="0">
            <a:noAutofit/>
          </a:bodyPr>
          <a:lstStyle>
            <a:lvl1pPr marL="457200" marR="0" lvl="0" indent="-228600" algn="l">
              <a:lnSpc>
                <a:spcPct val="100000"/>
              </a:lnSpc>
              <a:spcBef>
                <a:spcPts val="360"/>
              </a:spcBef>
              <a:spcAft>
                <a:spcPts val="0"/>
              </a:spcAft>
              <a:buClr>
                <a:schemeClr val="lt1"/>
              </a:buClr>
              <a:buSzPts val="1800"/>
              <a:buFont typeface="Arial"/>
              <a:buNone/>
              <a:defRPr sz="1800">
                <a:solidFill>
                  <a:schemeClr val="lt1"/>
                </a:solidFill>
                <a:latin typeface="Times"/>
                <a:ea typeface="Times"/>
                <a:cs typeface="Times"/>
                <a:sym typeface="Times"/>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4"/>
          <p:cNvSpPr/>
          <p:nvPr/>
        </p:nvSpPr>
        <p:spPr>
          <a:xfrm>
            <a:off x="0" y="0"/>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3"/>
        <p:cNvGrpSpPr/>
        <p:nvPr/>
      </p:nvGrpSpPr>
      <p:grpSpPr>
        <a:xfrm>
          <a:off x="0" y="0"/>
          <a:ext cx="0" cy="0"/>
          <a:chOff x="0" y="0"/>
          <a:chExt cx="0" cy="0"/>
        </a:xfrm>
      </p:grpSpPr>
      <p:pic>
        <p:nvPicPr>
          <p:cNvPr id="34" name="Google Shape;34;p5" descr="A group of people sitting on grass in front of a building&#10;&#10;Description automatically generated"/>
          <p:cNvPicPr preferRelativeResize="0"/>
          <p:nvPr/>
        </p:nvPicPr>
        <p:blipFill rotWithShape="1">
          <a:blip r:embed="rId2">
            <a:alphaModFix/>
          </a:blip>
          <a:srcRect t="17273"/>
          <a:stretch/>
        </p:blipFill>
        <p:spPr>
          <a:xfrm>
            <a:off x="0" y="102392"/>
            <a:ext cx="9144000" cy="5041108"/>
          </a:xfrm>
          <a:prstGeom prst="rect">
            <a:avLst/>
          </a:prstGeom>
          <a:noFill/>
          <a:ln>
            <a:noFill/>
          </a:ln>
        </p:spPr>
      </p:pic>
      <p:sp>
        <p:nvSpPr>
          <p:cNvPr id="35" name="Google Shape;35;p5"/>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8" name="Google Shape;38;p5" descr="cu white lrg.psd"/>
          <p:cNvPicPr preferRelativeResize="0"/>
          <p:nvPr/>
        </p:nvPicPr>
        <p:blipFill rotWithShape="1">
          <a:blip r:embed="rId3">
            <a:alphaModFix/>
          </a:blip>
          <a:srcRect r="72186"/>
          <a:stretch/>
        </p:blipFill>
        <p:spPr>
          <a:xfrm>
            <a:off x="304272" y="572335"/>
            <a:ext cx="1143528" cy="1115666"/>
          </a:xfrm>
          <a:prstGeom prst="rect">
            <a:avLst/>
          </a:prstGeom>
          <a:noFill/>
          <a:ln>
            <a:noFill/>
          </a:ln>
        </p:spPr>
      </p:pic>
      <p:sp>
        <p:nvSpPr>
          <p:cNvPr id="39" name="Google Shape;39;p5"/>
          <p:cNvSpPr txBox="1">
            <a:spLocks noGrp="1"/>
          </p:cNvSpPr>
          <p:nvPr>
            <p:ph type="title"/>
          </p:nvPr>
        </p:nvSpPr>
        <p:spPr>
          <a:xfrm>
            <a:off x="304272" y="2561844"/>
            <a:ext cx="4137025" cy="829533"/>
          </a:xfrm>
          <a:prstGeom prst="rect">
            <a:avLst/>
          </a:prstGeom>
          <a:solidFill>
            <a:srgbClr val="0C0C0C">
              <a:alpha val="47843"/>
            </a:srgbClr>
          </a:solidFill>
          <a:ln>
            <a:noFill/>
          </a:ln>
        </p:spPr>
        <p:txBody>
          <a:bodyPr spcFirstLastPara="1" wrap="square" lIns="182875" tIns="182875" rIns="182875" bIns="45700" anchor="t" anchorCtr="0">
            <a:normAutofit/>
          </a:bodyPr>
          <a:lstStyle>
            <a:lvl1pPr lvl="0" algn="l">
              <a:spcBef>
                <a:spcPts val="0"/>
              </a:spcBef>
              <a:spcAft>
                <a:spcPts val="0"/>
              </a:spcAft>
              <a:buClr>
                <a:schemeClr val="lt1"/>
              </a:buClr>
              <a:buSzPts val="3200"/>
              <a:buFont typeface="Helvetica Neue"/>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5"/>
          <p:cNvSpPr txBox="1">
            <a:spLocks noGrp="1"/>
          </p:cNvSpPr>
          <p:nvPr>
            <p:ph type="body" idx="1"/>
          </p:nvPr>
        </p:nvSpPr>
        <p:spPr>
          <a:xfrm>
            <a:off x="304272" y="3568340"/>
            <a:ext cx="4137025" cy="753311"/>
          </a:xfrm>
          <a:prstGeom prst="rect">
            <a:avLst/>
          </a:prstGeom>
          <a:solidFill>
            <a:srgbClr val="0C0C0C">
              <a:alpha val="47843"/>
            </a:srgbClr>
          </a:solidFill>
          <a:ln>
            <a:noFill/>
          </a:ln>
        </p:spPr>
        <p:txBody>
          <a:bodyPr spcFirstLastPara="1" wrap="square" lIns="182875" tIns="182875" rIns="182875" bIns="45700" anchor="t" anchorCtr="0">
            <a:noAutofit/>
          </a:bodyPr>
          <a:lstStyle>
            <a:lvl1pPr marL="457200" marR="0" lvl="0" indent="-228600" algn="l">
              <a:lnSpc>
                <a:spcPct val="100000"/>
              </a:lnSpc>
              <a:spcBef>
                <a:spcPts val="360"/>
              </a:spcBef>
              <a:spcAft>
                <a:spcPts val="0"/>
              </a:spcAft>
              <a:buClr>
                <a:schemeClr val="lt1"/>
              </a:buClr>
              <a:buSzPts val="1800"/>
              <a:buFont typeface="Arial"/>
              <a:buNone/>
              <a:defRPr sz="1800">
                <a:solidFill>
                  <a:schemeClr val="lt1"/>
                </a:solidFill>
                <a:latin typeface="Times"/>
                <a:ea typeface="Times"/>
                <a:cs typeface="Times"/>
                <a:sym typeface="Times"/>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5"/>
          <p:cNvSpPr/>
          <p:nvPr/>
        </p:nvSpPr>
        <p:spPr>
          <a:xfrm>
            <a:off x="0" y="4967"/>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42"/>
        <p:cNvGrpSpPr/>
        <p:nvPr/>
      </p:nvGrpSpPr>
      <p:grpSpPr>
        <a:xfrm>
          <a:off x="0" y="0"/>
          <a:ext cx="0" cy="0"/>
          <a:chOff x="0" y="0"/>
          <a:chExt cx="0" cy="0"/>
        </a:xfrm>
      </p:grpSpPr>
      <p:pic>
        <p:nvPicPr>
          <p:cNvPr id="43" name="Google Shape;43;p6" descr="A person walking under a tree with the sun shining through&#10;&#10;Description automatically generated"/>
          <p:cNvPicPr preferRelativeResize="0"/>
          <p:nvPr/>
        </p:nvPicPr>
        <p:blipFill rotWithShape="1">
          <a:blip r:embed="rId2">
            <a:alphaModFix/>
          </a:blip>
          <a:srcRect t="3230" b="5330"/>
          <a:stretch/>
        </p:blipFill>
        <p:spPr>
          <a:xfrm>
            <a:off x="-31898" y="102392"/>
            <a:ext cx="9175898" cy="5593558"/>
          </a:xfrm>
          <a:prstGeom prst="rect">
            <a:avLst/>
          </a:prstGeom>
          <a:noFill/>
          <a:ln>
            <a:noFill/>
          </a:ln>
        </p:spPr>
      </p:pic>
      <p:sp>
        <p:nvSpPr>
          <p:cNvPr id="44" name="Google Shape;44;p6"/>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7" name="Google Shape;47;p6" descr="cu white lrg.psd"/>
          <p:cNvPicPr preferRelativeResize="0"/>
          <p:nvPr/>
        </p:nvPicPr>
        <p:blipFill rotWithShape="1">
          <a:blip r:embed="rId3">
            <a:alphaModFix/>
          </a:blip>
          <a:srcRect r="72186"/>
          <a:stretch/>
        </p:blipFill>
        <p:spPr>
          <a:xfrm>
            <a:off x="304272" y="572335"/>
            <a:ext cx="1143528" cy="1115666"/>
          </a:xfrm>
          <a:prstGeom prst="rect">
            <a:avLst/>
          </a:prstGeom>
          <a:noFill/>
          <a:ln>
            <a:noFill/>
          </a:ln>
        </p:spPr>
      </p:pic>
      <p:sp>
        <p:nvSpPr>
          <p:cNvPr id="48" name="Google Shape;48;p6"/>
          <p:cNvSpPr txBox="1">
            <a:spLocks noGrp="1"/>
          </p:cNvSpPr>
          <p:nvPr>
            <p:ph type="title"/>
          </p:nvPr>
        </p:nvSpPr>
        <p:spPr>
          <a:xfrm>
            <a:off x="304272" y="2561844"/>
            <a:ext cx="4777596" cy="829533"/>
          </a:xfrm>
          <a:prstGeom prst="rect">
            <a:avLst/>
          </a:prstGeom>
          <a:solidFill>
            <a:srgbClr val="0C0C0C">
              <a:alpha val="47843"/>
            </a:srgbClr>
          </a:solidFill>
          <a:ln>
            <a:noFill/>
          </a:ln>
        </p:spPr>
        <p:txBody>
          <a:bodyPr spcFirstLastPara="1" wrap="square" lIns="182875" tIns="182875" rIns="182875" bIns="45700" anchor="t" anchorCtr="0">
            <a:normAutofit/>
          </a:bodyPr>
          <a:lstStyle>
            <a:lvl1pPr lvl="0" algn="l">
              <a:spcBef>
                <a:spcPts val="0"/>
              </a:spcBef>
              <a:spcAft>
                <a:spcPts val="0"/>
              </a:spcAft>
              <a:buClr>
                <a:schemeClr val="lt1"/>
              </a:buClr>
              <a:buSzPts val="3200"/>
              <a:buFont typeface="Helvetica Neue"/>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6"/>
          <p:cNvSpPr txBox="1">
            <a:spLocks noGrp="1"/>
          </p:cNvSpPr>
          <p:nvPr>
            <p:ph type="body" idx="1"/>
          </p:nvPr>
        </p:nvSpPr>
        <p:spPr>
          <a:xfrm>
            <a:off x="304272" y="3568340"/>
            <a:ext cx="4137025" cy="753311"/>
          </a:xfrm>
          <a:prstGeom prst="rect">
            <a:avLst/>
          </a:prstGeom>
          <a:solidFill>
            <a:srgbClr val="0C0C0C">
              <a:alpha val="47843"/>
            </a:srgbClr>
          </a:solidFill>
          <a:ln>
            <a:noFill/>
          </a:ln>
        </p:spPr>
        <p:txBody>
          <a:bodyPr spcFirstLastPara="1" wrap="square" lIns="182875" tIns="182875" rIns="182875" bIns="45700" anchor="t" anchorCtr="0">
            <a:noAutofit/>
          </a:bodyPr>
          <a:lstStyle>
            <a:lvl1pPr marL="457200" marR="0" lvl="0" indent="-228600" algn="l">
              <a:lnSpc>
                <a:spcPct val="100000"/>
              </a:lnSpc>
              <a:spcBef>
                <a:spcPts val="360"/>
              </a:spcBef>
              <a:spcAft>
                <a:spcPts val="0"/>
              </a:spcAft>
              <a:buClr>
                <a:schemeClr val="lt1"/>
              </a:buClr>
              <a:buSzPts val="1800"/>
              <a:buFont typeface="Arial"/>
              <a:buNone/>
              <a:defRPr sz="1800">
                <a:solidFill>
                  <a:schemeClr val="lt1"/>
                </a:solidFill>
                <a:latin typeface="Times"/>
                <a:ea typeface="Times"/>
                <a:cs typeface="Times"/>
                <a:sym typeface="Times"/>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 name="Google Shape;50;p6"/>
          <p:cNvSpPr/>
          <p:nvPr/>
        </p:nvSpPr>
        <p:spPr>
          <a:xfrm>
            <a:off x="0" y="4967"/>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1"/>
        <p:cNvGrpSpPr/>
        <p:nvPr/>
      </p:nvGrpSpPr>
      <p:grpSpPr>
        <a:xfrm>
          <a:off x="0" y="0"/>
          <a:ext cx="0" cy="0"/>
          <a:chOff x="0" y="0"/>
          <a:chExt cx="0" cy="0"/>
        </a:xfrm>
      </p:grpSpPr>
      <p:sp>
        <p:nvSpPr>
          <p:cNvPr id="52" name="Google Shape;52;p7"/>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5" name="Google Shape;55;p7"/>
          <p:cNvSpPr txBox="1">
            <a:spLocks noGrp="1"/>
          </p:cNvSpPr>
          <p:nvPr>
            <p:ph type="body" idx="1"/>
          </p:nvPr>
        </p:nvSpPr>
        <p:spPr>
          <a:xfrm>
            <a:off x="0" y="1828801"/>
            <a:ext cx="9144000" cy="1804988"/>
          </a:xfrm>
          <a:prstGeom prst="rect">
            <a:avLst/>
          </a:prstGeom>
          <a:noFill/>
          <a:ln>
            <a:noFill/>
          </a:ln>
        </p:spPr>
        <p:txBody>
          <a:bodyPr spcFirstLastPara="1" wrap="square" lIns="91425" tIns="45700" rIns="91425" bIns="45700" anchor="t" anchorCtr="0">
            <a:normAutofit/>
          </a:bodyPr>
          <a:lstStyle>
            <a:lvl1pPr marL="457200" lvl="0" indent="-228600" algn="ctr">
              <a:spcBef>
                <a:spcPts val="640"/>
              </a:spcBef>
              <a:spcAft>
                <a:spcPts val="0"/>
              </a:spcAft>
              <a:buClr>
                <a:schemeClr val="accent2"/>
              </a:buClr>
              <a:buSzPts val="3200"/>
              <a:buNone/>
              <a:defRPr sz="3200">
                <a:solidFill>
                  <a:schemeClr val="accent2"/>
                </a:solidFill>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 name="Google Shape;56;p7"/>
          <p:cNvSpPr txBox="1">
            <a:spLocks noGrp="1"/>
          </p:cNvSpPr>
          <p:nvPr>
            <p:ph type="title"/>
          </p:nvPr>
        </p:nvSpPr>
        <p:spPr>
          <a:xfrm>
            <a:off x="0" y="1371600"/>
            <a:ext cx="9144000" cy="457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accent3"/>
              </a:buClr>
              <a:buSzPts val="2800"/>
              <a:buFont typeface="Helvetica Neue"/>
              <a:buNone/>
              <a:defRPr sz="2800" b="0">
                <a:solidFill>
                  <a:schemeClr val="accent3"/>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7" name="Google Shape;57;p7" descr="cu screen b31b1b.psd"/>
          <p:cNvPicPr preferRelativeResize="0"/>
          <p:nvPr/>
        </p:nvPicPr>
        <p:blipFill rotWithShape="1">
          <a:blip r:embed="rId2">
            <a:alphaModFix/>
          </a:blip>
          <a:srcRect r="70374"/>
          <a:stretch/>
        </p:blipFill>
        <p:spPr>
          <a:xfrm>
            <a:off x="182033" y="402168"/>
            <a:ext cx="1113367" cy="1019803"/>
          </a:xfrm>
          <a:prstGeom prst="rect">
            <a:avLst/>
          </a:prstGeom>
          <a:noFill/>
          <a:ln>
            <a:noFill/>
          </a:ln>
        </p:spPr>
      </p:pic>
      <p:sp>
        <p:nvSpPr>
          <p:cNvPr id="58" name="Google Shape;58;p7"/>
          <p:cNvSpPr/>
          <p:nvPr/>
        </p:nvSpPr>
        <p:spPr>
          <a:xfrm>
            <a:off x="0" y="0"/>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59"/>
        <p:cNvGrpSpPr/>
        <p:nvPr/>
      </p:nvGrpSpPr>
      <p:grpSpPr>
        <a:xfrm>
          <a:off x="0" y="0"/>
          <a:ext cx="0" cy="0"/>
          <a:chOff x="0" y="0"/>
          <a:chExt cx="0" cy="0"/>
        </a:xfrm>
      </p:grpSpPr>
      <p:pic>
        <p:nvPicPr>
          <p:cNvPr id="60" name="Google Shape;60;p8" descr="People sitting on grass in a park&#10;&#10;Description automatically generated"/>
          <p:cNvPicPr preferRelativeResize="0"/>
          <p:nvPr/>
        </p:nvPicPr>
        <p:blipFill rotWithShape="1">
          <a:blip r:embed="rId2">
            <a:alphaModFix/>
          </a:blip>
          <a:srcRect t="41428" b="8819"/>
          <a:stretch/>
        </p:blipFill>
        <p:spPr>
          <a:xfrm>
            <a:off x="-2" y="2571749"/>
            <a:ext cx="9143999" cy="2552700"/>
          </a:xfrm>
          <a:prstGeom prst="rect">
            <a:avLst/>
          </a:prstGeom>
          <a:noFill/>
          <a:ln>
            <a:noFill/>
          </a:ln>
        </p:spPr>
      </p:pic>
      <p:pic>
        <p:nvPicPr>
          <p:cNvPr id="61" name="Google Shape;61;p8" descr="cu screen b31b1b.psd"/>
          <p:cNvPicPr preferRelativeResize="0"/>
          <p:nvPr/>
        </p:nvPicPr>
        <p:blipFill rotWithShape="1">
          <a:blip r:embed="rId3">
            <a:alphaModFix/>
          </a:blip>
          <a:srcRect r="70374"/>
          <a:stretch/>
        </p:blipFill>
        <p:spPr>
          <a:xfrm>
            <a:off x="182033" y="402168"/>
            <a:ext cx="1113367" cy="1019803"/>
          </a:xfrm>
          <a:prstGeom prst="rect">
            <a:avLst/>
          </a:prstGeom>
          <a:noFill/>
          <a:ln>
            <a:noFill/>
          </a:ln>
        </p:spPr>
      </p:pic>
      <p:sp>
        <p:nvSpPr>
          <p:cNvPr id="62" name="Google Shape;62;p8"/>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8"/>
          <p:cNvSpPr txBox="1">
            <a:spLocks noGrp="1"/>
          </p:cNvSpPr>
          <p:nvPr>
            <p:ph type="title"/>
          </p:nvPr>
        </p:nvSpPr>
        <p:spPr>
          <a:xfrm>
            <a:off x="0" y="572318"/>
            <a:ext cx="9144000" cy="34208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accent3"/>
              </a:buClr>
              <a:buSzPts val="2400"/>
              <a:buFont typeface="Helvetica Neue"/>
              <a:buNone/>
              <a:defRPr sz="2400" b="0">
                <a:solidFill>
                  <a:schemeClr val="accent3"/>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8"/>
          <p:cNvSpPr txBox="1">
            <a:spLocks noGrp="1"/>
          </p:cNvSpPr>
          <p:nvPr>
            <p:ph type="body" idx="1"/>
          </p:nvPr>
        </p:nvSpPr>
        <p:spPr>
          <a:xfrm>
            <a:off x="0" y="1028702"/>
            <a:ext cx="9144000" cy="1314451"/>
          </a:xfrm>
          <a:prstGeom prst="rect">
            <a:avLst/>
          </a:prstGeom>
          <a:noFill/>
          <a:ln>
            <a:noFill/>
          </a:ln>
        </p:spPr>
        <p:txBody>
          <a:bodyPr spcFirstLastPara="1" wrap="square" lIns="91425" tIns="45700" rIns="91425" bIns="45700" anchor="t" anchorCtr="0">
            <a:normAutofit/>
          </a:bodyPr>
          <a:lstStyle>
            <a:lvl1pPr marL="457200" lvl="0" indent="-228600" algn="ctr">
              <a:spcBef>
                <a:spcPts val="600"/>
              </a:spcBef>
              <a:spcAft>
                <a:spcPts val="0"/>
              </a:spcAft>
              <a:buClr>
                <a:schemeClr val="accent2"/>
              </a:buClr>
              <a:buSzPts val="3000"/>
              <a:buNone/>
              <a:defRPr sz="3000">
                <a:solidFill>
                  <a:schemeClr val="accent2"/>
                </a:solidFill>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 name="Google Shape;67;p8"/>
          <p:cNvSpPr/>
          <p:nvPr/>
        </p:nvSpPr>
        <p:spPr>
          <a:xfrm>
            <a:off x="0" y="0"/>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Section Header 2">
  <p:cSld name="1_Section Header 2">
    <p:spTree>
      <p:nvGrpSpPr>
        <p:cNvPr id="1" name="Shape 68"/>
        <p:cNvGrpSpPr/>
        <p:nvPr/>
      </p:nvGrpSpPr>
      <p:grpSpPr>
        <a:xfrm>
          <a:off x="0" y="0"/>
          <a:ext cx="0" cy="0"/>
          <a:chOff x="0" y="0"/>
          <a:chExt cx="0" cy="0"/>
        </a:xfrm>
      </p:grpSpPr>
      <p:pic>
        <p:nvPicPr>
          <p:cNvPr id="69" name="Google Shape;69;p9" descr="Two people walking on a sidewalk&#10;&#10;Description automatically generated"/>
          <p:cNvPicPr preferRelativeResize="0"/>
          <p:nvPr/>
        </p:nvPicPr>
        <p:blipFill rotWithShape="1">
          <a:blip r:embed="rId2">
            <a:alphaModFix/>
          </a:blip>
          <a:srcRect t="35920" b="13790"/>
          <a:stretch/>
        </p:blipFill>
        <p:spPr>
          <a:xfrm>
            <a:off x="10799" y="2571750"/>
            <a:ext cx="9143999" cy="2571750"/>
          </a:xfrm>
          <a:prstGeom prst="rect">
            <a:avLst/>
          </a:prstGeom>
          <a:noFill/>
          <a:ln>
            <a:noFill/>
          </a:ln>
        </p:spPr>
      </p:pic>
      <p:sp>
        <p:nvSpPr>
          <p:cNvPr id="70" name="Google Shape;70;p9"/>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9"/>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3" name="Google Shape;73;p9"/>
          <p:cNvSpPr txBox="1">
            <a:spLocks noGrp="1"/>
          </p:cNvSpPr>
          <p:nvPr>
            <p:ph type="body" idx="1"/>
          </p:nvPr>
        </p:nvSpPr>
        <p:spPr>
          <a:xfrm>
            <a:off x="0" y="1028702"/>
            <a:ext cx="9144000" cy="1314451"/>
          </a:xfrm>
          <a:prstGeom prst="rect">
            <a:avLst/>
          </a:prstGeom>
          <a:noFill/>
          <a:ln>
            <a:noFill/>
          </a:ln>
        </p:spPr>
        <p:txBody>
          <a:bodyPr spcFirstLastPara="1" wrap="square" lIns="91425" tIns="45700" rIns="91425" bIns="45700" anchor="t" anchorCtr="0">
            <a:normAutofit/>
          </a:bodyPr>
          <a:lstStyle>
            <a:lvl1pPr marL="457200" lvl="0" indent="-228600" algn="ctr">
              <a:spcBef>
                <a:spcPts val="600"/>
              </a:spcBef>
              <a:spcAft>
                <a:spcPts val="0"/>
              </a:spcAft>
              <a:buClr>
                <a:schemeClr val="accent2"/>
              </a:buClr>
              <a:buSzPts val="3000"/>
              <a:buNone/>
              <a:defRPr sz="3000">
                <a:solidFill>
                  <a:schemeClr val="accent2"/>
                </a:solidFill>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4" name="Google Shape;74;p9"/>
          <p:cNvSpPr txBox="1">
            <a:spLocks noGrp="1"/>
          </p:cNvSpPr>
          <p:nvPr>
            <p:ph type="title"/>
          </p:nvPr>
        </p:nvSpPr>
        <p:spPr>
          <a:xfrm>
            <a:off x="0" y="572318"/>
            <a:ext cx="9144000" cy="34208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accent3"/>
              </a:buClr>
              <a:buSzPts val="2400"/>
              <a:buFont typeface="Helvetica Neue"/>
              <a:buNone/>
              <a:defRPr sz="2400" b="0">
                <a:solidFill>
                  <a:schemeClr val="accent3"/>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5" name="Google Shape;75;p9" descr="cu screen b31b1b.psd"/>
          <p:cNvPicPr preferRelativeResize="0"/>
          <p:nvPr/>
        </p:nvPicPr>
        <p:blipFill rotWithShape="1">
          <a:blip r:embed="rId3">
            <a:alphaModFix/>
          </a:blip>
          <a:srcRect r="70374"/>
          <a:stretch/>
        </p:blipFill>
        <p:spPr>
          <a:xfrm>
            <a:off x="182033" y="402168"/>
            <a:ext cx="1113367" cy="1019803"/>
          </a:xfrm>
          <a:prstGeom prst="rect">
            <a:avLst/>
          </a:prstGeom>
          <a:noFill/>
          <a:ln>
            <a:noFill/>
          </a:ln>
        </p:spPr>
      </p:pic>
      <p:sp>
        <p:nvSpPr>
          <p:cNvPr id="76" name="Google Shape;76;p9"/>
          <p:cNvSpPr/>
          <p:nvPr/>
        </p:nvSpPr>
        <p:spPr>
          <a:xfrm>
            <a:off x="0" y="0"/>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pic>
        <p:nvPicPr>
          <p:cNvPr id="77" name="Google Shape;77;p9" descr="A group of people walking in a park&#10;&#10;Description automatically generated"/>
          <p:cNvPicPr preferRelativeResize="0"/>
          <p:nvPr/>
        </p:nvPicPr>
        <p:blipFill rotWithShape="1">
          <a:blip r:embed="rId4">
            <a:alphaModFix/>
          </a:blip>
          <a:srcRect l="289" t="18735" r="-288" b="31016"/>
          <a:stretch/>
        </p:blipFill>
        <p:spPr>
          <a:xfrm>
            <a:off x="18923" y="2514600"/>
            <a:ext cx="9151569" cy="25717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Section Header 2">
  <p:cSld name="2_Section Header 2">
    <p:spTree>
      <p:nvGrpSpPr>
        <p:cNvPr id="1" name="Shape 78"/>
        <p:cNvGrpSpPr/>
        <p:nvPr/>
      </p:nvGrpSpPr>
      <p:grpSpPr>
        <a:xfrm>
          <a:off x="0" y="0"/>
          <a:ext cx="0" cy="0"/>
          <a:chOff x="0" y="0"/>
          <a:chExt cx="0" cy="0"/>
        </a:xfrm>
      </p:grpSpPr>
      <p:pic>
        <p:nvPicPr>
          <p:cNvPr id="79" name="Google Shape;79;p10" descr="A bridge over a river with a waterfall&#10;&#10;Description automatically generated"/>
          <p:cNvPicPr preferRelativeResize="0"/>
          <p:nvPr/>
        </p:nvPicPr>
        <p:blipFill rotWithShape="1">
          <a:blip r:embed="rId2">
            <a:alphaModFix/>
          </a:blip>
          <a:srcRect t="14079" b="43843"/>
          <a:stretch/>
        </p:blipFill>
        <p:spPr>
          <a:xfrm>
            <a:off x="0" y="2571748"/>
            <a:ext cx="9168950" cy="2571751"/>
          </a:xfrm>
          <a:prstGeom prst="rect">
            <a:avLst/>
          </a:prstGeom>
          <a:noFill/>
          <a:ln>
            <a:noFill/>
          </a:ln>
        </p:spPr>
      </p:pic>
      <p:sp>
        <p:nvSpPr>
          <p:cNvPr id="80" name="Google Shape;80;p10"/>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0"/>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0"/>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10"/>
          <p:cNvSpPr txBox="1">
            <a:spLocks noGrp="1"/>
          </p:cNvSpPr>
          <p:nvPr>
            <p:ph type="title"/>
          </p:nvPr>
        </p:nvSpPr>
        <p:spPr>
          <a:xfrm>
            <a:off x="0" y="572318"/>
            <a:ext cx="9144000" cy="34208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accent3"/>
              </a:buClr>
              <a:buSzPts val="2400"/>
              <a:buFont typeface="Helvetica Neue"/>
              <a:buNone/>
              <a:defRPr sz="2400" b="0">
                <a:solidFill>
                  <a:schemeClr val="accent3"/>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0"/>
          <p:cNvSpPr txBox="1">
            <a:spLocks noGrp="1"/>
          </p:cNvSpPr>
          <p:nvPr>
            <p:ph type="body" idx="1"/>
          </p:nvPr>
        </p:nvSpPr>
        <p:spPr>
          <a:xfrm>
            <a:off x="0" y="1028702"/>
            <a:ext cx="9144000" cy="1314451"/>
          </a:xfrm>
          <a:prstGeom prst="rect">
            <a:avLst/>
          </a:prstGeom>
          <a:noFill/>
          <a:ln>
            <a:noFill/>
          </a:ln>
        </p:spPr>
        <p:txBody>
          <a:bodyPr spcFirstLastPara="1" wrap="square" lIns="91425" tIns="45700" rIns="91425" bIns="45700" anchor="t" anchorCtr="0">
            <a:normAutofit/>
          </a:bodyPr>
          <a:lstStyle>
            <a:lvl1pPr marL="457200" lvl="0" indent="-228600" algn="ctr">
              <a:spcBef>
                <a:spcPts val="600"/>
              </a:spcBef>
              <a:spcAft>
                <a:spcPts val="0"/>
              </a:spcAft>
              <a:buClr>
                <a:schemeClr val="accent2"/>
              </a:buClr>
              <a:buSzPts val="3000"/>
              <a:buNone/>
              <a:defRPr sz="3000">
                <a:solidFill>
                  <a:schemeClr val="accent2"/>
                </a:solidFill>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85" name="Google Shape;85;p10" descr="cu screen b31b1b.psd"/>
          <p:cNvPicPr preferRelativeResize="0"/>
          <p:nvPr/>
        </p:nvPicPr>
        <p:blipFill rotWithShape="1">
          <a:blip r:embed="rId3">
            <a:alphaModFix/>
          </a:blip>
          <a:srcRect r="70374"/>
          <a:stretch/>
        </p:blipFill>
        <p:spPr>
          <a:xfrm>
            <a:off x="182033" y="402168"/>
            <a:ext cx="1113367" cy="1019803"/>
          </a:xfrm>
          <a:prstGeom prst="rect">
            <a:avLst/>
          </a:prstGeom>
          <a:noFill/>
          <a:ln>
            <a:noFill/>
          </a:ln>
        </p:spPr>
      </p:pic>
      <p:sp>
        <p:nvSpPr>
          <p:cNvPr id="86" name="Google Shape;86;p10"/>
          <p:cNvSpPr/>
          <p:nvPr/>
        </p:nvSpPr>
        <p:spPr>
          <a:xfrm>
            <a:off x="0" y="0"/>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_Section Header 2">
  <p:cSld name="3_Section Header 2">
    <p:spTree>
      <p:nvGrpSpPr>
        <p:cNvPr id="1" name="Shape 87"/>
        <p:cNvGrpSpPr/>
        <p:nvPr/>
      </p:nvGrpSpPr>
      <p:grpSpPr>
        <a:xfrm>
          <a:off x="0" y="0"/>
          <a:ext cx="0" cy="0"/>
          <a:chOff x="0" y="0"/>
          <a:chExt cx="0" cy="0"/>
        </a:xfrm>
      </p:grpSpPr>
      <p:pic>
        <p:nvPicPr>
          <p:cNvPr id="88" name="Google Shape;88;p11" descr="A tree branch with leaves on it&#10;&#10;Description automatically generated"/>
          <p:cNvPicPr preferRelativeResize="0"/>
          <p:nvPr/>
        </p:nvPicPr>
        <p:blipFill rotWithShape="1">
          <a:blip r:embed="rId2">
            <a:alphaModFix/>
          </a:blip>
          <a:srcRect t="33285" b="21714"/>
          <a:stretch/>
        </p:blipFill>
        <p:spPr>
          <a:xfrm>
            <a:off x="0" y="2571749"/>
            <a:ext cx="9144000" cy="2743202"/>
          </a:xfrm>
          <a:prstGeom prst="rect">
            <a:avLst/>
          </a:prstGeom>
          <a:noFill/>
          <a:ln>
            <a:noFill/>
          </a:ln>
        </p:spPr>
      </p:pic>
      <p:sp>
        <p:nvSpPr>
          <p:cNvPr id="89" name="Google Shape;89;p11"/>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1"/>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1"/>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2" name="Google Shape;92;p11"/>
          <p:cNvSpPr txBox="1">
            <a:spLocks noGrp="1"/>
          </p:cNvSpPr>
          <p:nvPr>
            <p:ph type="title"/>
          </p:nvPr>
        </p:nvSpPr>
        <p:spPr>
          <a:xfrm>
            <a:off x="0" y="572318"/>
            <a:ext cx="9144000" cy="34208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accent3"/>
              </a:buClr>
              <a:buSzPts val="2400"/>
              <a:buFont typeface="Helvetica Neue"/>
              <a:buNone/>
              <a:defRPr sz="2400" b="0">
                <a:solidFill>
                  <a:schemeClr val="accent3"/>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1"/>
          <p:cNvSpPr txBox="1">
            <a:spLocks noGrp="1"/>
          </p:cNvSpPr>
          <p:nvPr>
            <p:ph type="body" idx="1"/>
          </p:nvPr>
        </p:nvSpPr>
        <p:spPr>
          <a:xfrm>
            <a:off x="0" y="1028702"/>
            <a:ext cx="9144000" cy="1314451"/>
          </a:xfrm>
          <a:prstGeom prst="rect">
            <a:avLst/>
          </a:prstGeom>
          <a:noFill/>
          <a:ln>
            <a:noFill/>
          </a:ln>
        </p:spPr>
        <p:txBody>
          <a:bodyPr spcFirstLastPara="1" wrap="square" lIns="91425" tIns="45700" rIns="91425" bIns="45700" anchor="t" anchorCtr="0">
            <a:normAutofit/>
          </a:bodyPr>
          <a:lstStyle>
            <a:lvl1pPr marL="457200" lvl="0" indent="-228600" algn="ctr">
              <a:spcBef>
                <a:spcPts val="600"/>
              </a:spcBef>
              <a:spcAft>
                <a:spcPts val="0"/>
              </a:spcAft>
              <a:buClr>
                <a:schemeClr val="accent2"/>
              </a:buClr>
              <a:buSzPts val="3000"/>
              <a:buNone/>
              <a:defRPr sz="3000">
                <a:solidFill>
                  <a:schemeClr val="accent2"/>
                </a:solidFill>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4" name="Google Shape;94;p11" descr="cu screen b31b1b.psd"/>
          <p:cNvPicPr preferRelativeResize="0"/>
          <p:nvPr/>
        </p:nvPicPr>
        <p:blipFill rotWithShape="1">
          <a:blip r:embed="rId3">
            <a:alphaModFix/>
          </a:blip>
          <a:srcRect r="70374"/>
          <a:stretch/>
        </p:blipFill>
        <p:spPr>
          <a:xfrm>
            <a:off x="182033" y="402168"/>
            <a:ext cx="1113367" cy="1019803"/>
          </a:xfrm>
          <a:prstGeom prst="rect">
            <a:avLst/>
          </a:prstGeom>
          <a:noFill/>
          <a:ln>
            <a:noFill/>
          </a:ln>
        </p:spPr>
      </p:pic>
      <p:sp>
        <p:nvSpPr>
          <p:cNvPr id="95" name="Google Shape;95;p11"/>
          <p:cNvSpPr/>
          <p:nvPr/>
        </p:nvSpPr>
        <p:spPr>
          <a:xfrm>
            <a:off x="0" y="0"/>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accent3"/>
              </a:buClr>
              <a:buSzPts val="2800"/>
              <a:buFont typeface="Helvetica Neue"/>
              <a:buNone/>
              <a:defRPr sz="2800" b="0" i="0" u="none" strike="noStrike" cap="none">
                <a:solidFill>
                  <a:schemeClr val="accent3"/>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06400" algn="l" rtl="0">
              <a:spcBef>
                <a:spcPts val="560"/>
              </a:spcBef>
              <a:spcAft>
                <a:spcPts val="0"/>
              </a:spcAft>
              <a:buClr>
                <a:schemeClr val="accent2"/>
              </a:buClr>
              <a:buSzPts val="2800"/>
              <a:buFont typeface="Arial"/>
              <a:buChar char="•"/>
              <a:defRPr sz="2800" b="0" i="0" u="none" strike="noStrike" cap="none">
                <a:solidFill>
                  <a:schemeClr val="accent2"/>
                </a:solidFill>
                <a:latin typeface="Times"/>
                <a:ea typeface="Times"/>
                <a:cs typeface="Times"/>
                <a:sym typeface="Times"/>
              </a:defRPr>
            </a:lvl1pPr>
            <a:lvl2pPr marL="914400" marR="0" lvl="1" indent="-381000" algn="l" rtl="0">
              <a:spcBef>
                <a:spcPts val="480"/>
              </a:spcBef>
              <a:spcAft>
                <a:spcPts val="0"/>
              </a:spcAft>
              <a:buClr>
                <a:schemeClr val="accent2"/>
              </a:buClr>
              <a:buSzPts val="2400"/>
              <a:buFont typeface="Arial"/>
              <a:buChar char="–"/>
              <a:defRPr sz="2400" b="0" i="0" u="none" strike="noStrike" cap="none">
                <a:solidFill>
                  <a:schemeClr val="accent2"/>
                </a:solidFill>
                <a:latin typeface="Times"/>
                <a:ea typeface="Times"/>
                <a:cs typeface="Times"/>
                <a:sym typeface="Times"/>
              </a:defRPr>
            </a:lvl2pPr>
            <a:lvl3pPr marL="1371600" marR="0" lvl="2" indent="-355600" algn="l" rtl="0">
              <a:spcBef>
                <a:spcPts val="400"/>
              </a:spcBef>
              <a:spcAft>
                <a:spcPts val="0"/>
              </a:spcAft>
              <a:buClr>
                <a:schemeClr val="accent2"/>
              </a:buClr>
              <a:buSzPts val="2000"/>
              <a:buFont typeface="Arial"/>
              <a:buChar char="•"/>
              <a:defRPr sz="2000" b="0" i="0" u="none" strike="noStrike" cap="none">
                <a:solidFill>
                  <a:schemeClr val="accent2"/>
                </a:solidFill>
                <a:latin typeface="Times"/>
                <a:ea typeface="Times"/>
                <a:cs typeface="Times"/>
                <a:sym typeface="Times"/>
              </a:defRPr>
            </a:lvl3pPr>
            <a:lvl4pPr marL="1828800" marR="0" lvl="3" indent="-330200" algn="l" rtl="0">
              <a:spcBef>
                <a:spcPts val="320"/>
              </a:spcBef>
              <a:spcAft>
                <a:spcPts val="0"/>
              </a:spcAft>
              <a:buClr>
                <a:schemeClr val="accent2"/>
              </a:buClr>
              <a:buSzPts val="1600"/>
              <a:buFont typeface="Arial"/>
              <a:buChar char="–"/>
              <a:defRPr sz="1600" b="0" i="0" u="none" strike="noStrike" cap="none">
                <a:solidFill>
                  <a:schemeClr val="accent2"/>
                </a:solidFill>
                <a:latin typeface="Times"/>
                <a:ea typeface="Times"/>
                <a:cs typeface="Times"/>
                <a:sym typeface="Times"/>
              </a:defRPr>
            </a:lvl4pPr>
            <a:lvl5pPr marL="2286000" marR="0" lvl="4" indent="-330200" algn="l" rtl="0">
              <a:spcBef>
                <a:spcPts val="320"/>
              </a:spcBef>
              <a:spcAft>
                <a:spcPts val="0"/>
              </a:spcAft>
              <a:buClr>
                <a:schemeClr val="accent2"/>
              </a:buClr>
              <a:buSzPts val="1600"/>
              <a:buFont typeface="Arial"/>
              <a:buChar char="»"/>
              <a:defRPr sz="1600" b="0" i="0" u="none" strike="noStrike" cap="none">
                <a:solidFill>
                  <a:schemeClr val="accent2"/>
                </a:solidFill>
                <a:latin typeface="Times"/>
                <a:ea typeface="Times"/>
                <a:cs typeface="Times"/>
                <a:sym typeface="Time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a:ea typeface="Times"/>
                <a:cs typeface="Times"/>
                <a:sym typeface="Time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a:ea typeface="Times"/>
                <a:cs typeface="Times"/>
                <a:sym typeface="Time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a:ea typeface="Times"/>
                <a:cs typeface="Times"/>
                <a:sym typeface="Time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a:ea typeface="Times"/>
                <a:cs typeface="Times"/>
                <a:sym typeface="Times"/>
              </a:defRPr>
            </a:lvl9pPr>
          </a:lstStyle>
          <a:p>
            <a:endParaRPr/>
          </a:p>
        </p:txBody>
      </p:sp>
      <p:sp>
        <p:nvSpPr>
          <p:cNvPr id="12" name="Google Shape;12;p2"/>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Times"/>
                <a:ea typeface="Times"/>
                <a:cs typeface="Times"/>
                <a:sym typeface="Times"/>
              </a:defRPr>
            </a:lvl1pPr>
            <a:lvl2pPr marR="0" lvl="1" algn="l" rtl="0">
              <a:spcBef>
                <a:spcPts val="0"/>
              </a:spcBef>
              <a:spcAft>
                <a:spcPts val="0"/>
              </a:spcAft>
              <a:buSzPts val="1400"/>
              <a:buNone/>
              <a:defRPr sz="18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18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18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18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18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18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18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1800" b="0" i="0" u="none" strike="noStrike" cap="none">
                <a:solidFill>
                  <a:schemeClr val="dk1"/>
                </a:solidFill>
                <a:latin typeface="Times"/>
                <a:ea typeface="Times"/>
                <a:cs typeface="Times"/>
                <a:sym typeface="Times"/>
              </a:defRPr>
            </a:lvl9pPr>
          </a:lstStyle>
          <a:p>
            <a:endParaRPr/>
          </a:p>
        </p:txBody>
      </p:sp>
      <p:sp>
        <p:nvSpPr>
          <p:cNvPr id="13" name="Google Shape;13;p2"/>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imes"/>
                <a:ea typeface="Times"/>
                <a:cs typeface="Times"/>
                <a:sym typeface="Times"/>
              </a:defRPr>
            </a:lvl1pPr>
            <a:lvl2pPr marR="0" lvl="1" algn="l" rtl="0">
              <a:spcBef>
                <a:spcPts val="0"/>
              </a:spcBef>
              <a:spcAft>
                <a:spcPts val="0"/>
              </a:spcAft>
              <a:buSzPts val="1400"/>
              <a:buNone/>
              <a:defRPr sz="18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18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18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18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18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18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18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1800" b="0" i="0" u="none" strike="noStrike" cap="none">
                <a:solidFill>
                  <a:schemeClr val="dk1"/>
                </a:solidFill>
                <a:latin typeface="Times"/>
                <a:ea typeface="Times"/>
                <a:cs typeface="Times"/>
                <a:sym typeface="Times"/>
              </a:defRPr>
            </a:lvl9pPr>
          </a:lstStyle>
          <a:p>
            <a:endParaRPr/>
          </a:p>
        </p:txBody>
      </p:sp>
      <p:sp>
        <p:nvSpPr>
          <p:cNvPr id="14" name="Google Shape;14;p2"/>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Times"/>
                <a:ea typeface="Times"/>
                <a:cs typeface="Times"/>
                <a:sym typeface="Times"/>
              </a:defRPr>
            </a:lvl1pPr>
            <a:lvl2pPr marL="0" marR="0" lvl="1" indent="0" algn="r" rtl="0">
              <a:spcBef>
                <a:spcPts val="0"/>
              </a:spcBef>
              <a:buNone/>
              <a:defRPr sz="1200" b="0" i="0" u="none" strike="noStrike" cap="none">
                <a:solidFill>
                  <a:srgbClr val="888888"/>
                </a:solidFill>
                <a:latin typeface="Times"/>
                <a:ea typeface="Times"/>
                <a:cs typeface="Times"/>
                <a:sym typeface="Times"/>
              </a:defRPr>
            </a:lvl2pPr>
            <a:lvl3pPr marL="0" marR="0" lvl="2" indent="0" algn="r" rtl="0">
              <a:spcBef>
                <a:spcPts val="0"/>
              </a:spcBef>
              <a:buNone/>
              <a:defRPr sz="1200" b="0" i="0" u="none" strike="noStrike" cap="none">
                <a:solidFill>
                  <a:srgbClr val="888888"/>
                </a:solidFill>
                <a:latin typeface="Times"/>
                <a:ea typeface="Times"/>
                <a:cs typeface="Times"/>
                <a:sym typeface="Times"/>
              </a:defRPr>
            </a:lvl3pPr>
            <a:lvl4pPr marL="0" marR="0" lvl="3" indent="0" algn="r" rtl="0">
              <a:spcBef>
                <a:spcPts val="0"/>
              </a:spcBef>
              <a:buNone/>
              <a:defRPr sz="1200" b="0" i="0" u="none" strike="noStrike" cap="none">
                <a:solidFill>
                  <a:srgbClr val="888888"/>
                </a:solidFill>
                <a:latin typeface="Times"/>
                <a:ea typeface="Times"/>
                <a:cs typeface="Times"/>
                <a:sym typeface="Times"/>
              </a:defRPr>
            </a:lvl4pPr>
            <a:lvl5pPr marL="0" marR="0" lvl="4" indent="0" algn="r" rtl="0">
              <a:spcBef>
                <a:spcPts val="0"/>
              </a:spcBef>
              <a:buNone/>
              <a:defRPr sz="1200" b="0" i="0" u="none" strike="noStrike" cap="none">
                <a:solidFill>
                  <a:srgbClr val="888888"/>
                </a:solidFill>
                <a:latin typeface="Times"/>
                <a:ea typeface="Times"/>
                <a:cs typeface="Times"/>
                <a:sym typeface="Times"/>
              </a:defRPr>
            </a:lvl5pPr>
            <a:lvl6pPr marL="0" marR="0" lvl="5" indent="0" algn="r" rtl="0">
              <a:spcBef>
                <a:spcPts val="0"/>
              </a:spcBef>
              <a:buNone/>
              <a:defRPr sz="1200" b="0" i="0" u="none" strike="noStrike" cap="none">
                <a:solidFill>
                  <a:srgbClr val="888888"/>
                </a:solidFill>
                <a:latin typeface="Times"/>
                <a:ea typeface="Times"/>
                <a:cs typeface="Times"/>
                <a:sym typeface="Times"/>
              </a:defRPr>
            </a:lvl6pPr>
            <a:lvl7pPr marL="0" marR="0" lvl="6" indent="0" algn="r" rtl="0">
              <a:spcBef>
                <a:spcPts val="0"/>
              </a:spcBef>
              <a:buNone/>
              <a:defRPr sz="1200" b="0" i="0" u="none" strike="noStrike" cap="none">
                <a:solidFill>
                  <a:srgbClr val="888888"/>
                </a:solidFill>
                <a:latin typeface="Times"/>
                <a:ea typeface="Times"/>
                <a:cs typeface="Times"/>
                <a:sym typeface="Times"/>
              </a:defRPr>
            </a:lvl7pPr>
            <a:lvl8pPr marL="0" marR="0" lvl="7" indent="0" algn="r" rtl="0">
              <a:spcBef>
                <a:spcPts val="0"/>
              </a:spcBef>
              <a:buNone/>
              <a:defRPr sz="1200" b="0" i="0" u="none" strike="noStrike" cap="none">
                <a:solidFill>
                  <a:srgbClr val="888888"/>
                </a:solidFill>
                <a:latin typeface="Times"/>
                <a:ea typeface="Times"/>
                <a:cs typeface="Times"/>
                <a:sym typeface="Times"/>
              </a:defRPr>
            </a:lvl8pPr>
            <a:lvl9pPr marL="0" marR="0" lvl="8" indent="0" algn="r" rtl="0">
              <a:spcBef>
                <a:spcPts val="0"/>
              </a:spcBef>
              <a:buNone/>
              <a:defRPr sz="1200" b="0" i="0" u="none" strike="noStrike" cap="none">
                <a:solidFill>
                  <a:srgbClr val="888888"/>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openicpsr.org/openicpsr/project/116023/version/V1/view"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115_E7AD293E.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0A_0.xml"/><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hyperlink" Target="https://vincentarelbundock.github.io/Rdatasets/index.html"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hyperlink" Target="https://www.statlearning.co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292e01499ac_0_12"/>
          <p:cNvSpPr txBox="1">
            <a:spLocks noGrp="1"/>
          </p:cNvSpPr>
          <p:nvPr>
            <p:ph type="title"/>
          </p:nvPr>
        </p:nvSpPr>
        <p:spPr>
          <a:xfrm>
            <a:off x="304272" y="2568987"/>
            <a:ext cx="7045640" cy="822357"/>
          </a:xfrm>
          <a:prstGeom prst="rect">
            <a:avLst/>
          </a:prstGeom>
        </p:spPr>
        <p:txBody>
          <a:bodyPr spcFirstLastPara="1" wrap="square" lIns="182875" tIns="182875" rIns="182875" bIns="45700" anchor="t" anchorCtr="0">
            <a:normAutofit fontScale="90000"/>
          </a:bodyPr>
          <a:lstStyle/>
          <a:p>
            <a:r>
              <a:rPr lang="en-US" dirty="0"/>
              <a:t>Machine Learning: Supervised Learning</a:t>
            </a:r>
          </a:p>
        </p:txBody>
      </p:sp>
      <p:sp>
        <p:nvSpPr>
          <p:cNvPr id="172" name="Google Shape;172;g292e01499ac_0_12"/>
          <p:cNvSpPr txBox="1">
            <a:spLocks noGrp="1"/>
          </p:cNvSpPr>
          <p:nvPr>
            <p:ph type="body" idx="1"/>
          </p:nvPr>
        </p:nvSpPr>
        <p:spPr>
          <a:xfrm>
            <a:off x="304272" y="3568340"/>
            <a:ext cx="4137000" cy="753300"/>
          </a:xfrm>
          <a:prstGeom prst="rect">
            <a:avLst/>
          </a:prstGeom>
        </p:spPr>
        <p:txBody>
          <a:bodyPr spcFirstLastPara="1" wrap="square" lIns="182875" tIns="182875" rIns="182875" bIns="45700" anchor="t" anchorCtr="0">
            <a:noAutofit/>
          </a:bodyPr>
          <a:lstStyle/>
          <a:p>
            <a:pPr marL="0" lvl="0" indent="0" algn="l" rtl="0">
              <a:spcBef>
                <a:spcPts val="360"/>
              </a:spcBef>
              <a:spcAft>
                <a:spcPts val="0"/>
              </a:spcAft>
              <a:buNone/>
            </a:pPr>
            <a:r>
              <a:rPr lang="en-US"/>
              <a:t>Lead: Aishat Sadiq</a:t>
            </a:r>
            <a:endParaRPr/>
          </a:p>
          <a:p>
            <a:pPr marL="0" lvl="0" indent="0" algn="l" rtl="0">
              <a:spcBef>
                <a:spcPts val="360"/>
              </a:spcBef>
              <a:spcAft>
                <a:spcPts val="0"/>
              </a:spcAft>
              <a:buNone/>
            </a:pPr>
            <a:r>
              <a:rPr lang="en-US"/>
              <a:t>Support: Jacob Grippen</a:t>
            </a:r>
            <a:endParaRPr/>
          </a:p>
          <a:p>
            <a:pPr marL="0" lvl="0" indent="0" algn="l" rtl="0">
              <a:spcBef>
                <a:spcPts val="360"/>
              </a:spcBef>
              <a:spcAft>
                <a:spcPts val="0"/>
              </a:spcAft>
              <a:buNone/>
            </a:pPr>
            <a:r>
              <a:rPr lang="en-US"/>
              <a:t>F23 CCSS DSF</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954B1B-7320-FD08-2486-D9C197A9037E}"/>
              </a:ext>
            </a:extLst>
          </p:cNvPr>
          <p:cNvSpPr>
            <a:spLocks noGrp="1"/>
          </p:cNvSpPr>
          <p:nvPr>
            <p:ph type="body" idx="1"/>
          </p:nvPr>
        </p:nvSpPr>
        <p:spPr/>
        <p:txBody>
          <a:bodyPr/>
          <a:lstStyle/>
          <a:p>
            <a:r>
              <a:rPr lang="en-US" dirty="0"/>
              <a:t>Open RStudio</a:t>
            </a:r>
          </a:p>
          <a:p>
            <a:r>
              <a:rPr lang="en-US" dirty="0"/>
              <a:t>Install packages</a:t>
            </a:r>
          </a:p>
          <a:p>
            <a:r>
              <a:rPr lang="en-US"/>
              <a:t>Import </a:t>
            </a:r>
            <a:r>
              <a:rPr lang="en-US" dirty="0">
                <a:hlinkClick r:id="rId3"/>
              </a:rPr>
              <a:t>dataset</a:t>
            </a:r>
          </a:p>
          <a:p>
            <a:pPr lvl="1"/>
            <a:r>
              <a:rPr lang="en-US"/>
              <a:t>labor_market_discriminiation</a:t>
            </a:r>
          </a:p>
          <a:p>
            <a:pPr lvl="1"/>
            <a:r>
              <a:rPr lang="en-US"/>
              <a:t>dim(),  describe()</a:t>
            </a:r>
          </a:p>
          <a:p>
            <a:pPr lvl="1"/>
            <a:endParaRPr lang="en-US" dirty="0"/>
          </a:p>
          <a:p>
            <a:pPr lvl="1"/>
            <a:endParaRPr lang="en-US" dirty="0"/>
          </a:p>
        </p:txBody>
      </p:sp>
      <p:sp>
        <p:nvSpPr>
          <p:cNvPr id="3" name="Title 2">
            <a:extLst>
              <a:ext uri="{FF2B5EF4-FFF2-40B4-BE49-F238E27FC236}">
                <a16:creationId xmlns:a16="http://schemas.microsoft.com/office/drawing/2014/main" id="{4FBEC816-AFE1-2E23-B74D-BB42D0F82EE7}"/>
              </a:ext>
            </a:extLst>
          </p:cNvPr>
          <p:cNvSpPr>
            <a:spLocks noGrp="1"/>
          </p:cNvSpPr>
          <p:nvPr>
            <p:ph type="title"/>
          </p:nvPr>
        </p:nvSpPr>
        <p:spPr/>
        <p:txBody>
          <a:bodyPr>
            <a:normAutofit fontScale="90000"/>
          </a:bodyPr>
          <a:lstStyle/>
          <a:p>
            <a:r>
              <a:rPr lang="en-US" dirty="0"/>
              <a:t>Live Coding: Prep Steps</a:t>
            </a:r>
          </a:p>
        </p:txBody>
      </p:sp>
    </p:spTree>
    <p:extLst>
      <p:ext uri="{BB962C8B-B14F-4D97-AF65-F5344CB8AC3E}">
        <p14:creationId xmlns:p14="http://schemas.microsoft.com/office/powerpoint/2010/main" val="69451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EAFF8-7F66-544D-329B-81C8AD1EB17D}"/>
              </a:ext>
            </a:extLst>
          </p:cNvPr>
          <p:cNvSpPr>
            <a:spLocks noGrp="1"/>
          </p:cNvSpPr>
          <p:nvPr>
            <p:ph type="title"/>
          </p:nvPr>
        </p:nvSpPr>
        <p:spPr/>
        <p:txBody>
          <a:bodyPr>
            <a:normAutofit fontScale="90000"/>
          </a:bodyPr>
          <a:lstStyle/>
          <a:p>
            <a:r>
              <a:rPr lang="en-US" dirty="0"/>
              <a:t>Cat-Dog Classifier Example</a:t>
            </a:r>
          </a:p>
        </p:txBody>
      </p:sp>
      <p:pic>
        <p:nvPicPr>
          <p:cNvPr id="4" name="Picture 3" descr="A 1D classification problem">
            <a:extLst>
              <a:ext uri="{FF2B5EF4-FFF2-40B4-BE49-F238E27FC236}">
                <a16:creationId xmlns:a16="http://schemas.microsoft.com/office/drawing/2014/main" id="{E27A9AA7-B240-B4C6-1706-3C7900C03B73}"/>
              </a:ext>
            </a:extLst>
          </p:cNvPr>
          <p:cNvPicPr>
            <a:picLocks noChangeAspect="1"/>
          </p:cNvPicPr>
          <p:nvPr/>
        </p:nvPicPr>
        <p:blipFill>
          <a:blip r:embed="rId3"/>
          <a:stretch>
            <a:fillRect/>
          </a:stretch>
        </p:blipFill>
        <p:spPr>
          <a:xfrm>
            <a:off x="363341" y="1387385"/>
            <a:ext cx="2381250" cy="1495425"/>
          </a:xfrm>
          <a:prstGeom prst="rect">
            <a:avLst/>
          </a:prstGeom>
        </p:spPr>
      </p:pic>
      <p:pic>
        <p:nvPicPr>
          <p:cNvPr id="5" name="Picture 4" descr="2D classification problem">
            <a:extLst>
              <a:ext uri="{FF2B5EF4-FFF2-40B4-BE49-F238E27FC236}">
                <a16:creationId xmlns:a16="http://schemas.microsoft.com/office/drawing/2014/main" id="{A0B5ECCA-E941-EB76-4218-C5D068A88E22}"/>
              </a:ext>
            </a:extLst>
          </p:cNvPr>
          <p:cNvPicPr>
            <a:picLocks noChangeAspect="1"/>
          </p:cNvPicPr>
          <p:nvPr/>
        </p:nvPicPr>
        <p:blipFill>
          <a:blip r:embed="rId4"/>
          <a:stretch>
            <a:fillRect/>
          </a:stretch>
        </p:blipFill>
        <p:spPr>
          <a:xfrm>
            <a:off x="3020602" y="2177480"/>
            <a:ext cx="2743200" cy="1828800"/>
          </a:xfrm>
          <a:prstGeom prst="rect">
            <a:avLst/>
          </a:prstGeom>
        </p:spPr>
      </p:pic>
      <p:pic>
        <p:nvPicPr>
          <p:cNvPr id="6" name="Picture 5" descr="3D classification problem">
            <a:extLst>
              <a:ext uri="{FF2B5EF4-FFF2-40B4-BE49-F238E27FC236}">
                <a16:creationId xmlns:a16="http://schemas.microsoft.com/office/drawing/2014/main" id="{37FD0143-BB44-E4E9-939E-F84CCB7F21EE}"/>
              </a:ext>
            </a:extLst>
          </p:cNvPr>
          <p:cNvPicPr>
            <a:picLocks noChangeAspect="1"/>
          </p:cNvPicPr>
          <p:nvPr/>
        </p:nvPicPr>
        <p:blipFill>
          <a:blip r:embed="rId5"/>
          <a:stretch>
            <a:fillRect/>
          </a:stretch>
        </p:blipFill>
        <p:spPr>
          <a:xfrm>
            <a:off x="6051478" y="1384992"/>
            <a:ext cx="2743199" cy="3529360"/>
          </a:xfrm>
          <a:prstGeom prst="rect">
            <a:avLst/>
          </a:prstGeom>
        </p:spPr>
      </p:pic>
    </p:spTree>
    <p:extLst>
      <p:ext uri="{BB962C8B-B14F-4D97-AF65-F5344CB8AC3E}">
        <p14:creationId xmlns:p14="http://schemas.microsoft.com/office/powerpoint/2010/main" val="10966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4E6C55-1169-35DD-CBF5-F8378B174F53}"/>
              </a:ext>
            </a:extLst>
          </p:cNvPr>
          <p:cNvSpPr>
            <a:spLocks noGrp="1"/>
          </p:cNvSpPr>
          <p:nvPr>
            <p:ph type="body" idx="1"/>
          </p:nvPr>
        </p:nvSpPr>
        <p:spPr>
          <a:xfrm>
            <a:off x="279332" y="1025491"/>
            <a:ext cx="8678863" cy="2999185"/>
          </a:xfrm>
        </p:spPr>
        <p:txBody>
          <a:bodyPr>
            <a:normAutofit/>
          </a:bodyPr>
          <a:lstStyle/>
          <a:p>
            <a:r>
              <a:rPr lang="en-US" sz="1000" dirty="0"/>
              <a:t>In order to have a sufficiently accurate model, an enormous amount of training data is required for a large set of features.</a:t>
            </a:r>
            <a:endParaRPr lang="en-US" dirty="0"/>
          </a:p>
          <a:p>
            <a:r>
              <a:rPr lang="en-US" sz="1000" dirty="0"/>
              <a:t>With overfitting, the training error will be very low (can even be 0) while test error will be very high. This is because with overfitting, you were able to perfect explain the training data with your model and bias is very low (training error decreases). However, your over-fit model will not</a:t>
            </a:r>
            <a:br>
              <a:rPr lang="en-US" sz="1000" dirty="0"/>
            </a:br>
            <a:r>
              <a:rPr lang="en-US" sz="1000" dirty="0"/>
              <a:t>be able to explain new data sets well and thus variance will increase (test error increases)</a:t>
            </a:r>
            <a:endParaRPr lang="en-US"/>
          </a:p>
          <a:p>
            <a:endParaRPr lang="en-US" sz="1000" dirty="0"/>
          </a:p>
          <a:p>
            <a:pPr marL="114300" indent="0">
              <a:buNone/>
            </a:pPr>
            <a:r>
              <a:rPr lang="en-US" sz="1000" dirty="0"/>
              <a:t>As the dimensionality increases, the classifier’s performance increases until the optimal number of features is reached. Further increasing the dimensionality without increasing the number of training samples results in a decrease in classifier performance.</a:t>
            </a:r>
            <a:endParaRPr lang="en-US" dirty="0"/>
          </a:p>
        </p:txBody>
      </p:sp>
      <p:sp>
        <p:nvSpPr>
          <p:cNvPr id="3" name="Title 2">
            <a:extLst>
              <a:ext uri="{FF2B5EF4-FFF2-40B4-BE49-F238E27FC236}">
                <a16:creationId xmlns:a16="http://schemas.microsoft.com/office/drawing/2014/main" id="{562C2B93-8487-73BA-CC13-B358D51F73C1}"/>
              </a:ext>
            </a:extLst>
          </p:cNvPr>
          <p:cNvSpPr>
            <a:spLocks noGrp="1"/>
          </p:cNvSpPr>
          <p:nvPr>
            <p:ph type="title"/>
          </p:nvPr>
        </p:nvSpPr>
        <p:spPr>
          <a:xfrm>
            <a:off x="279329" y="440504"/>
            <a:ext cx="8677656" cy="514350"/>
          </a:xfrm>
        </p:spPr>
        <p:txBody>
          <a:bodyPr>
            <a:normAutofit fontScale="90000"/>
          </a:bodyPr>
          <a:lstStyle/>
          <a:p>
            <a:r>
              <a:rPr lang="en-US" dirty="0"/>
              <a:t>Curse of dimensionality &amp; Overfitting</a:t>
            </a:r>
          </a:p>
        </p:txBody>
      </p:sp>
      <p:pic>
        <p:nvPicPr>
          <p:cNvPr id="4" name="Picture 3" descr="Curse of Dimensionality. The curse of dimensionality refers to… | by Soumik  Dhar | Medium">
            <a:extLst>
              <a:ext uri="{FF2B5EF4-FFF2-40B4-BE49-F238E27FC236}">
                <a16:creationId xmlns:a16="http://schemas.microsoft.com/office/drawing/2014/main" id="{625B573D-85EC-64A8-D467-1E3561A80135}"/>
              </a:ext>
            </a:extLst>
          </p:cNvPr>
          <p:cNvPicPr>
            <a:picLocks noChangeAspect="1"/>
          </p:cNvPicPr>
          <p:nvPr/>
        </p:nvPicPr>
        <p:blipFill>
          <a:blip r:embed="rId3"/>
          <a:stretch>
            <a:fillRect/>
          </a:stretch>
        </p:blipFill>
        <p:spPr>
          <a:xfrm>
            <a:off x="4393047" y="2677746"/>
            <a:ext cx="4598967" cy="2004097"/>
          </a:xfrm>
          <a:prstGeom prst="rect">
            <a:avLst/>
          </a:prstGeom>
        </p:spPr>
      </p:pic>
      <p:pic>
        <p:nvPicPr>
          <p:cNvPr id="5" name="Picture 4" descr="Feature dimensionality versus classifier performance">
            <a:extLst>
              <a:ext uri="{FF2B5EF4-FFF2-40B4-BE49-F238E27FC236}">
                <a16:creationId xmlns:a16="http://schemas.microsoft.com/office/drawing/2014/main" id="{30CEF850-5210-51F7-5E88-4B6E3555F507}"/>
              </a:ext>
            </a:extLst>
          </p:cNvPr>
          <p:cNvPicPr>
            <a:picLocks noChangeAspect="1"/>
          </p:cNvPicPr>
          <p:nvPr/>
        </p:nvPicPr>
        <p:blipFill>
          <a:blip r:embed="rId4"/>
          <a:stretch>
            <a:fillRect/>
          </a:stretch>
        </p:blipFill>
        <p:spPr>
          <a:xfrm>
            <a:off x="278687" y="2523356"/>
            <a:ext cx="3815564" cy="2440580"/>
          </a:xfrm>
          <a:prstGeom prst="rect">
            <a:avLst/>
          </a:prstGeom>
        </p:spPr>
      </p:pic>
    </p:spTree>
    <p:extLst>
      <p:ext uri="{BB962C8B-B14F-4D97-AF65-F5344CB8AC3E}">
        <p14:creationId xmlns:p14="http://schemas.microsoft.com/office/powerpoint/2010/main" val="310830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511FDD-A413-7F6B-0DEB-839D4D720E83}"/>
              </a:ext>
            </a:extLst>
          </p:cNvPr>
          <p:cNvSpPr>
            <a:spLocks noGrp="1"/>
          </p:cNvSpPr>
          <p:nvPr>
            <p:ph type="title"/>
          </p:nvPr>
        </p:nvSpPr>
        <p:spPr>
          <a:xfrm>
            <a:off x="285750" y="398113"/>
            <a:ext cx="8677656" cy="514350"/>
          </a:xfrm>
        </p:spPr>
        <p:txBody>
          <a:bodyPr>
            <a:normAutofit fontScale="90000"/>
          </a:bodyPr>
          <a:lstStyle/>
          <a:p>
            <a:pPr algn="ctr"/>
            <a:r>
              <a:rPr lang="en-US" dirty="0"/>
              <a:t>The curse of dimensionality introduces sparseness of the training data</a:t>
            </a:r>
          </a:p>
        </p:txBody>
      </p:sp>
      <p:pic>
        <p:nvPicPr>
          <p:cNvPr id="4" name="Picture 3" descr="Linearly separable classification problem">
            <a:extLst>
              <a:ext uri="{FF2B5EF4-FFF2-40B4-BE49-F238E27FC236}">
                <a16:creationId xmlns:a16="http://schemas.microsoft.com/office/drawing/2014/main" id="{E7E2FA59-6313-70F6-223F-C448D9F711D2}"/>
              </a:ext>
            </a:extLst>
          </p:cNvPr>
          <p:cNvPicPr>
            <a:picLocks noChangeAspect="1"/>
          </p:cNvPicPr>
          <p:nvPr/>
        </p:nvPicPr>
        <p:blipFill>
          <a:blip r:embed="rId3"/>
          <a:stretch>
            <a:fillRect/>
          </a:stretch>
        </p:blipFill>
        <p:spPr>
          <a:xfrm>
            <a:off x="508875" y="1424299"/>
            <a:ext cx="2743200" cy="3206732"/>
          </a:xfrm>
          <a:prstGeom prst="rect">
            <a:avLst/>
          </a:prstGeom>
        </p:spPr>
      </p:pic>
      <p:pic>
        <p:nvPicPr>
          <p:cNvPr id="5" name="Picture 4" descr="The amount of training data grows exponentially with the number of dimensions">
            <a:extLst>
              <a:ext uri="{FF2B5EF4-FFF2-40B4-BE49-F238E27FC236}">
                <a16:creationId xmlns:a16="http://schemas.microsoft.com/office/drawing/2014/main" id="{ABC670AD-A0FD-4596-305F-F816B16FD85A}"/>
              </a:ext>
            </a:extLst>
          </p:cNvPr>
          <p:cNvPicPr>
            <a:picLocks noChangeAspect="1"/>
          </p:cNvPicPr>
          <p:nvPr/>
        </p:nvPicPr>
        <p:blipFill>
          <a:blip r:embed="rId4"/>
          <a:stretch>
            <a:fillRect/>
          </a:stretch>
        </p:blipFill>
        <p:spPr>
          <a:xfrm>
            <a:off x="3662738" y="3245503"/>
            <a:ext cx="5234681" cy="1728320"/>
          </a:xfrm>
          <a:prstGeom prst="rect">
            <a:avLst/>
          </a:prstGeom>
        </p:spPr>
      </p:pic>
      <p:sp>
        <p:nvSpPr>
          <p:cNvPr id="7" name="Text Placeholder 1">
            <a:extLst>
              <a:ext uri="{FF2B5EF4-FFF2-40B4-BE49-F238E27FC236}">
                <a16:creationId xmlns:a16="http://schemas.microsoft.com/office/drawing/2014/main" id="{CB40C26E-5B7C-B6B8-6C05-31BB9413A7B6}"/>
              </a:ext>
            </a:extLst>
          </p:cNvPr>
          <p:cNvSpPr>
            <a:spLocks noGrp="1"/>
          </p:cNvSpPr>
          <p:nvPr>
            <p:ph type="body" idx="1"/>
          </p:nvPr>
        </p:nvSpPr>
        <p:spPr>
          <a:xfrm>
            <a:off x="3249315" y="2537991"/>
            <a:ext cx="5500296" cy="1734180"/>
          </a:xfrm>
        </p:spPr>
        <p:txBody>
          <a:bodyPr>
            <a:normAutofit/>
          </a:bodyPr>
          <a:lstStyle/>
          <a:p>
            <a:r>
              <a:rPr lang="en-US" sz="1100" dirty="0">
                <a:solidFill>
                  <a:srgbClr val="555555"/>
                </a:solidFill>
              </a:rPr>
              <a:t>The more features we use, the higher the likelihood that we can successfully separate the classes perfectly.</a:t>
            </a:r>
          </a:p>
          <a:p>
            <a:r>
              <a:rPr lang="en-US" sz="1100" dirty="0">
                <a:solidFill>
                  <a:srgbClr val="555555"/>
                </a:solidFill>
              </a:rPr>
              <a:t>The amount of training data needed to cover 20% of the feature range grows exponentially with the number of dimensions.</a:t>
            </a:r>
            <a:endParaRPr lang="en-US" sz="1000" dirty="0">
              <a:solidFill>
                <a:srgbClr val="4D4F53"/>
              </a:solidFill>
            </a:endParaRPr>
          </a:p>
          <a:p>
            <a:endParaRPr lang="en-US" sz="1100" dirty="0">
              <a:solidFill>
                <a:srgbClr val="555555"/>
              </a:solidFill>
            </a:endParaRPr>
          </a:p>
          <a:p>
            <a:endParaRPr lang="en-US" sz="1100" dirty="0"/>
          </a:p>
        </p:txBody>
      </p:sp>
      <p:pic>
        <p:nvPicPr>
          <p:cNvPr id="8" name="Picture 7" descr="Overfitting">
            <a:extLst>
              <a:ext uri="{FF2B5EF4-FFF2-40B4-BE49-F238E27FC236}">
                <a16:creationId xmlns:a16="http://schemas.microsoft.com/office/drawing/2014/main" id="{4881C36C-4F3A-A309-8A15-59461BD867BA}"/>
              </a:ext>
            </a:extLst>
          </p:cNvPr>
          <p:cNvPicPr>
            <a:picLocks noChangeAspect="1"/>
          </p:cNvPicPr>
          <p:nvPr/>
        </p:nvPicPr>
        <p:blipFill>
          <a:blip r:embed="rId5"/>
          <a:stretch>
            <a:fillRect/>
          </a:stretch>
        </p:blipFill>
        <p:spPr>
          <a:xfrm>
            <a:off x="5408909" y="875697"/>
            <a:ext cx="2321839" cy="1541994"/>
          </a:xfrm>
          <a:prstGeom prst="rect">
            <a:avLst/>
          </a:prstGeom>
        </p:spPr>
      </p:pic>
    </p:spTree>
    <p:extLst>
      <p:ext uri="{BB962C8B-B14F-4D97-AF65-F5344CB8AC3E}">
        <p14:creationId xmlns:p14="http://schemas.microsoft.com/office/powerpoint/2010/main" val="56243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C12289-1A74-7DC6-E287-7362A0A20C00}"/>
              </a:ext>
            </a:extLst>
          </p:cNvPr>
          <p:cNvSpPr>
            <a:spLocks noGrp="1"/>
          </p:cNvSpPr>
          <p:nvPr>
            <p:ph type="body" idx="1"/>
          </p:nvPr>
        </p:nvSpPr>
        <p:spPr>
          <a:xfrm>
            <a:off x="1190266" y="1028702"/>
            <a:ext cx="7953734" cy="1314451"/>
          </a:xfrm>
        </p:spPr>
        <p:txBody>
          <a:bodyPr/>
          <a:lstStyle/>
          <a:p>
            <a:pPr algn="l"/>
            <a:r>
              <a:rPr lang="en-US" dirty="0"/>
              <a:t>Logistic Regression</a:t>
            </a:r>
          </a:p>
          <a:p>
            <a:endParaRPr lang="en-US" dirty="0"/>
          </a:p>
        </p:txBody>
      </p:sp>
      <p:sp>
        <p:nvSpPr>
          <p:cNvPr id="2" name="Title 1">
            <a:extLst>
              <a:ext uri="{FF2B5EF4-FFF2-40B4-BE49-F238E27FC236}">
                <a16:creationId xmlns:a16="http://schemas.microsoft.com/office/drawing/2014/main" id="{0B7966D5-C401-2FA0-5F84-A6F851EDDAA9}"/>
              </a:ext>
            </a:extLst>
          </p:cNvPr>
          <p:cNvSpPr>
            <a:spLocks noGrp="1"/>
          </p:cNvSpPr>
          <p:nvPr>
            <p:ph type="title"/>
          </p:nvPr>
        </p:nvSpPr>
        <p:spPr/>
        <p:txBody>
          <a:bodyPr/>
          <a:lstStyle/>
          <a:p>
            <a:r>
              <a:rPr lang="en-US" dirty="0"/>
              <a:t>Live Coding Demo</a:t>
            </a:r>
          </a:p>
        </p:txBody>
      </p:sp>
    </p:spTree>
    <p:extLst>
      <p:ext uri="{BB962C8B-B14F-4D97-AF65-F5344CB8AC3E}">
        <p14:creationId xmlns:p14="http://schemas.microsoft.com/office/powerpoint/2010/main" val="249763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82773-2651-F586-8DB1-465EE343B695}"/>
              </a:ext>
            </a:extLst>
          </p:cNvPr>
          <p:cNvSpPr>
            <a:spLocks noGrp="1"/>
          </p:cNvSpPr>
          <p:nvPr>
            <p:ph type="title"/>
          </p:nvPr>
        </p:nvSpPr>
        <p:spPr/>
        <p:txBody>
          <a:bodyPr>
            <a:normAutofit fontScale="90000"/>
          </a:bodyPr>
          <a:lstStyle/>
          <a:p>
            <a:r>
              <a:rPr lang="en-US" dirty="0"/>
              <a:t>Interpretation: OLS vs Maximum Likelihood</a:t>
            </a:r>
          </a:p>
        </p:txBody>
      </p:sp>
      <p:sp>
        <p:nvSpPr>
          <p:cNvPr id="3" name="Text Placeholder 2">
            <a:extLst>
              <a:ext uri="{FF2B5EF4-FFF2-40B4-BE49-F238E27FC236}">
                <a16:creationId xmlns:a16="http://schemas.microsoft.com/office/drawing/2014/main" id="{B0894BF5-7444-9E4B-98AA-1405B557DD05}"/>
              </a:ext>
            </a:extLst>
          </p:cNvPr>
          <p:cNvSpPr>
            <a:spLocks noGrp="1"/>
          </p:cNvSpPr>
          <p:nvPr>
            <p:ph type="body" idx="1"/>
          </p:nvPr>
        </p:nvSpPr>
        <p:spPr/>
        <p:txBody>
          <a:bodyPr>
            <a:normAutofit lnSpcReduction="10000"/>
          </a:bodyPr>
          <a:lstStyle/>
          <a:p>
            <a:r>
              <a:rPr lang="en-US" dirty="0"/>
              <a:t>Least Squares Estimation minimizes the sum of squares</a:t>
            </a:r>
          </a:p>
          <a:p>
            <a:r>
              <a:rPr lang="en-US" dirty="0"/>
              <a:t>Maximum Likelihood Estimation selects the model with the highest likelihood of producing the observed data</a:t>
            </a:r>
          </a:p>
          <a:p>
            <a:r>
              <a:rPr lang="en-US" dirty="0"/>
              <a:t>If OLS assumptions are met both produce the same estimates</a:t>
            </a:r>
            <a:endParaRPr lang="en-US"/>
          </a:p>
        </p:txBody>
      </p:sp>
    </p:spTree>
    <p:extLst>
      <p:ext uri="{BB962C8B-B14F-4D97-AF65-F5344CB8AC3E}">
        <p14:creationId xmlns:p14="http://schemas.microsoft.com/office/powerpoint/2010/main" val="214073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BCC1C7-735F-4BD5-9FB3-BA6ABB08C7A0}"/>
              </a:ext>
            </a:extLst>
          </p:cNvPr>
          <p:cNvSpPr>
            <a:spLocks noGrp="1"/>
          </p:cNvSpPr>
          <p:nvPr>
            <p:ph type="body" idx="1"/>
          </p:nvPr>
        </p:nvSpPr>
        <p:spPr>
          <a:xfrm>
            <a:off x="1177375" y="1028702"/>
            <a:ext cx="7966625" cy="1314451"/>
          </a:xfrm>
        </p:spPr>
        <p:txBody>
          <a:bodyPr/>
          <a:lstStyle/>
          <a:p>
            <a:pPr algn="l"/>
            <a:r>
              <a:rPr lang="en-US" dirty="0"/>
              <a:t>Decision Trees</a:t>
            </a:r>
          </a:p>
        </p:txBody>
      </p:sp>
      <p:sp>
        <p:nvSpPr>
          <p:cNvPr id="3" name="Title 2">
            <a:extLst>
              <a:ext uri="{FF2B5EF4-FFF2-40B4-BE49-F238E27FC236}">
                <a16:creationId xmlns:a16="http://schemas.microsoft.com/office/drawing/2014/main" id="{67BF60E0-5094-75EB-3610-70EEF4448E7C}"/>
              </a:ext>
            </a:extLst>
          </p:cNvPr>
          <p:cNvSpPr>
            <a:spLocks noGrp="1"/>
          </p:cNvSpPr>
          <p:nvPr>
            <p:ph type="title"/>
          </p:nvPr>
        </p:nvSpPr>
        <p:spPr/>
        <p:txBody>
          <a:bodyPr/>
          <a:lstStyle/>
          <a:p>
            <a:r>
              <a:rPr lang="en-US" dirty="0"/>
              <a:t>Live Coding Demo</a:t>
            </a:r>
          </a:p>
        </p:txBody>
      </p:sp>
    </p:spTree>
    <p:extLst>
      <p:ext uri="{BB962C8B-B14F-4D97-AF65-F5344CB8AC3E}">
        <p14:creationId xmlns:p14="http://schemas.microsoft.com/office/powerpoint/2010/main" val="388688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514428-3F6F-0186-19C4-5C2D7B0A85AD}"/>
              </a:ext>
            </a:extLst>
          </p:cNvPr>
          <p:cNvSpPr>
            <a:spLocks noGrp="1"/>
          </p:cNvSpPr>
          <p:nvPr>
            <p:ph type="title"/>
          </p:nvPr>
        </p:nvSpPr>
        <p:spPr/>
        <p:txBody>
          <a:bodyPr>
            <a:normAutofit fontScale="90000"/>
          </a:bodyPr>
          <a:lstStyle/>
          <a:p>
            <a:r>
              <a:rPr lang="en-US" dirty="0"/>
              <a:t>Building Intuition...</a:t>
            </a:r>
          </a:p>
        </p:txBody>
      </p:sp>
      <p:pic>
        <p:nvPicPr>
          <p:cNvPr id="4" name="Picture 3" descr="Decision Tree Algorithm in Machine Learning - Javatpoint">
            <a:extLst>
              <a:ext uri="{FF2B5EF4-FFF2-40B4-BE49-F238E27FC236}">
                <a16:creationId xmlns:a16="http://schemas.microsoft.com/office/drawing/2014/main" id="{AAEFB15F-F652-FCE4-F253-262072D9CA3C}"/>
              </a:ext>
            </a:extLst>
          </p:cNvPr>
          <p:cNvPicPr>
            <a:picLocks noChangeAspect="1"/>
          </p:cNvPicPr>
          <p:nvPr/>
        </p:nvPicPr>
        <p:blipFill>
          <a:blip r:embed="rId2"/>
          <a:stretch>
            <a:fillRect/>
          </a:stretch>
        </p:blipFill>
        <p:spPr>
          <a:xfrm>
            <a:off x="4476782" y="1130515"/>
            <a:ext cx="4321627" cy="2885621"/>
          </a:xfrm>
          <a:prstGeom prst="rect">
            <a:avLst/>
          </a:prstGeom>
        </p:spPr>
      </p:pic>
      <p:pic>
        <p:nvPicPr>
          <p:cNvPr id="5" name="Picture 4" descr="Classification and Regression Analysis with Decision Trees | by Lorraine Li  | Towards Data Science">
            <a:extLst>
              <a:ext uri="{FF2B5EF4-FFF2-40B4-BE49-F238E27FC236}">
                <a16:creationId xmlns:a16="http://schemas.microsoft.com/office/drawing/2014/main" id="{274E9D4F-C42F-71CA-B12D-034D3A3C06F0}"/>
              </a:ext>
            </a:extLst>
          </p:cNvPr>
          <p:cNvPicPr>
            <a:picLocks noChangeAspect="1"/>
          </p:cNvPicPr>
          <p:nvPr/>
        </p:nvPicPr>
        <p:blipFill>
          <a:blip r:embed="rId3"/>
          <a:stretch>
            <a:fillRect/>
          </a:stretch>
        </p:blipFill>
        <p:spPr>
          <a:xfrm>
            <a:off x="212748" y="2437844"/>
            <a:ext cx="4058557" cy="2542742"/>
          </a:xfrm>
          <a:prstGeom prst="rect">
            <a:avLst/>
          </a:prstGeom>
        </p:spPr>
      </p:pic>
    </p:spTree>
    <p:extLst>
      <p:ext uri="{BB962C8B-B14F-4D97-AF65-F5344CB8AC3E}">
        <p14:creationId xmlns:p14="http://schemas.microsoft.com/office/powerpoint/2010/main" val="281012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C9ECFE9-7E09-0F1E-3284-2857B7BC3C10}"/>
              </a:ext>
            </a:extLst>
          </p:cNvPr>
          <p:cNvSpPr>
            <a:spLocks noGrp="1"/>
          </p:cNvSpPr>
          <p:nvPr>
            <p:ph type="body" idx="1"/>
          </p:nvPr>
        </p:nvSpPr>
        <p:spPr/>
        <p:txBody>
          <a:bodyPr>
            <a:normAutofit fontScale="92500" lnSpcReduction="10000"/>
          </a:bodyPr>
          <a:lstStyle/>
          <a:p>
            <a:pPr marL="628650" indent="-514350">
              <a:buAutoNum type="arabicPeriod"/>
            </a:pPr>
            <a:r>
              <a:rPr lang="en-US" dirty="0"/>
              <a:t>Select # of clusters</a:t>
            </a:r>
          </a:p>
          <a:p>
            <a:pPr marL="628650" indent="-514350">
              <a:buAutoNum type="arabicPeriod"/>
            </a:pPr>
            <a:r>
              <a:rPr lang="en-US" dirty="0"/>
              <a:t>Initialize centroids</a:t>
            </a:r>
          </a:p>
          <a:p>
            <a:pPr marL="628650" indent="-514350">
              <a:buAutoNum type="arabicPeriod"/>
            </a:pPr>
            <a:r>
              <a:rPr lang="en-US" dirty="0"/>
              <a:t>Assignment to closest cluster</a:t>
            </a:r>
          </a:p>
          <a:p>
            <a:pPr marL="1085850" lvl="1">
              <a:buAutoNum type="arabicPeriod"/>
            </a:pPr>
            <a:r>
              <a:rPr lang="en-US" dirty="0"/>
              <a:t>Measuring distance</a:t>
            </a:r>
          </a:p>
          <a:p>
            <a:pPr marL="628650" indent="-514350">
              <a:buAutoNum type="arabicPeriod"/>
            </a:pPr>
            <a:r>
              <a:rPr lang="en-US" dirty="0"/>
              <a:t>Recompute w/ cluster mean</a:t>
            </a:r>
          </a:p>
          <a:p>
            <a:pPr marL="628650" indent="-514350">
              <a:buAutoNum type="arabicPeriod"/>
            </a:pPr>
            <a:r>
              <a:rPr lang="en-US" dirty="0"/>
              <a:t>Repeat 3&amp;4 until no change or last iteration</a:t>
            </a:r>
          </a:p>
          <a:p>
            <a:pPr marL="628650" indent="-514350">
              <a:buAutoNum type="arabicPeriod"/>
            </a:pPr>
            <a:endParaRPr lang="en-US" dirty="0"/>
          </a:p>
          <a:p>
            <a:pPr marL="628650" indent="-514350">
              <a:buAutoNum type="arabicPeriod"/>
            </a:pPr>
            <a:endParaRPr lang="en-US" dirty="0"/>
          </a:p>
        </p:txBody>
      </p:sp>
      <p:sp>
        <p:nvSpPr>
          <p:cNvPr id="2" name="Title 1">
            <a:extLst>
              <a:ext uri="{FF2B5EF4-FFF2-40B4-BE49-F238E27FC236}">
                <a16:creationId xmlns:a16="http://schemas.microsoft.com/office/drawing/2014/main" id="{0721330F-9B64-13D0-550F-BF09F0355F0A}"/>
              </a:ext>
            </a:extLst>
          </p:cNvPr>
          <p:cNvSpPr>
            <a:spLocks noGrp="1"/>
          </p:cNvSpPr>
          <p:nvPr>
            <p:ph type="title"/>
          </p:nvPr>
        </p:nvSpPr>
        <p:spPr/>
        <p:txBody>
          <a:bodyPr>
            <a:normAutofit fontScale="90000"/>
          </a:bodyPr>
          <a:lstStyle/>
          <a:p>
            <a:r>
              <a:rPr lang="en-US" dirty="0"/>
              <a:t>Live Coding Demo: K-Means Clustering </a:t>
            </a:r>
          </a:p>
        </p:txBody>
      </p:sp>
      <p:sp>
        <p:nvSpPr>
          <p:cNvPr id="6" name="Text Placeholder 5">
            <a:extLst>
              <a:ext uri="{FF2B5EF4-FFF2-40B4-BE49-F238E27FC236}">
                <a16:creationId xmlns:a16="http://schemas.microsoft.com/office/drawing/2014/main" id="{16DBB12E-E3D4-E25F-8CBD-3FF9098B2072}"/>
              </a:ext>
            </a:extLst>
          </p:cNvPr>
          <p:cNvSpPr>
            <a:spLocks noGrp="1"/>
          </p:cNvSpPr>
          <p:nvPr>
            <p:ph type="body" idx="2"/>
          </p:nvPr>
        </p:nvSpPr>
        <p:spPr>
          <a:xfrm>
            <a:off x="289410" y="3735091"/>
            <a:ext cx="4358795" cy="1013202"/>
          </a:xfrm>
        </p:spPr>
        <p:txBody>
          <a:bodyPr/>
          <a:lstStyle/>
          <a:p>
            <a:pPr marL="114300" indent="0">
              <a:buNone/>
            </a:pPr>
            <a:r>
              <a:rPr lang="en-US" dirty="0"/>
              <a:t>What's happening under the hood?</a:t>
            </a:r>
          </a:p>
        </p:txBody>
      </p:sp>
      <p:pic>
        <p:nvPicPr>
          <p:cNvPr id="7" name="Picture 6" descr="K Means Clustering | Step-by-Step Tutorials For Data Analysis">
            <a:extLst>
              <a:ext uri="{FF2B5EF4-FFF2-40B4-BE49-F238E27FC236}">
                <a16:creationId xmlns:a16="http://schemas.microsoft.com/office/drawing/2014/main" id="{CD7C3B15-A11C-766B-1400-AE8E2AE89147}"/>
              </a:ext>
            </a:extLst>
          </p:cNvPr>
          <p:cNvPicPr>
            <a:picLocks noChangeAspect="1"/>
          </p:cNvPicPr>
          <p:nvPr/>
        </p:nvPicPr>
        <p:blipFill>
          <a:blip r:embed="rId3"/>
          <a:stretch>
            <a:fillRect/>
          </a:stretch>
        </p:blipFill>
        <p:spPr>
          <a:xfrm>
            <a:off x="434921" y="1140058"/>
            <a:ext cx="4326932" cy="2185335"/>
          </a:xfrm>
          <a:prstGeom prst="rect">
            <a:avLst/>
          </a:prstGeom>
        </p:spPr>
      </p:pic>
    </p:spTree>
    <p:extLst>
      <p:ext uri="{BB962C8B-B14F-4D97-AF65-F5344CB8AC3E}">
        <p14:creationId xmlns:p14="http://schemas.microsoft.com/office/powerpoint/2010/main" val="120322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AC049F-72AD-10E7-96D6-2B232FBAAD0E}"/>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118372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292e01499ac_0_121"/>
          <p:cNvSpPr txBox="1">
            <a:spLocks noGrp="1"/>
          </p:cNvSpPr>
          <p:nvPr>
            <p:ph type="body" idx="1"/>
          </p:nvPr>
        </p:nvSpPr>
        <p:spPr>
          <a:xfrm>
            <a:off x="285753" y="1314452"/>
            <a:ext cx="8679000" cy="2999100"/>
          </a:xfrm>
          <a:prstGeom prst="rect">
            <a:avLst/>
          </a:prstGeom>
        </p:spPr>
        <p:txBody>
          <a:bodyPr spcFirstLastPara="1" wrap="square" lIns="91425" tIns="45700" rIns="91425" bIns="45700" anchor="t" anchorCtr="0">
            <a:normAutofit fontScale="70000" lnSpcReduction="20000"/>
          </a:bodyPr>
          <a:lstStyle/>
          <a:p>
            <a:pPr>
              <a:buSzPct val="64285"/>
            </a:pPr>
            <a:r>
              <a:rPr lang="en-US" dirty="0"/>
              <a:t>Define machine learning</a:t>
            </a:r>
          </a:p>
          <a:p>
            <a:pPr>
              <a:buSzPct val="64285"/>
            </a:pPr>
            <a:r>
              <a:rPr lang="en-US" dirty="0"/>
              <a:t>What's the difference?</a:t>
            </a:r>
          </a:p>
          <a:p>
            <a:pPr lvl="1">
              <a:buSzPct val="64285"/>
            </a:pPr>
            <a:r>
              <a:rPr lang="en-US" dirty="0"/>
              <a:t>Supervised v Unsupervised</a:t>
            </a:r>
          </a:p>
          <a:p>
            <a:pPr lvl="2">
              <a:buSzPct val="64285"/>
            </a:pPr>
            <a:r>
              <a:rPr lang="en-US" dirty="0"/>
              <a:t>Applications of Supervised Learning</a:t>
            </a:r>
          </a:p>
          <a:p>
            <a:pPr>
              <a:buSzPct val="64285"/>
            </a:pPr>
            <a:r>
              <a:rPr lang="en-US" dirty="0"/>
              <a:t>Regression v Classification v Clustering Problems</a:t>
            </a:r>
          </a:p>
          <a:p>
            <a:pPr lvl="1">
              <a:buSzPct val="64285"/>
            </a:pPr>
            <a:r>
              <a:rPr lang="en-US" dirty="0"/>
              <a:t>Real World Applications</a:t>
            </a:r>
          </a:p>
          <a:p>
            <a:pPr>
              <a:buSzPct val="64285"/>
            </a:pPr>
            <a:r>
              <a:rPr lang="en-US" dirty="0"/>
              <a:t>Curse of Dimensionality &amp; Model Fit</a:t>
            </a:r>
          </a:p>
          <a:p>
            <a:pPr>
              <a:buSzPct val="64285"/>
            </a:pPr>
            <a:r>
              <a:rPr lang="en-US" dirty="0"/>
              <a:t>Practice running classifying algorithms</a:t>
            </a:r>
          </a:p>
          <a:p>
            <a:pPr lvl="1">
              <a:buSzPct val="64285"/>
            </a:pPr>
            <a:r>
              <a:rPr lang="en-US" dirty="0"/>
              <a:t>Live Coding: Prep</a:t>
            </a:r>
          </a:p>
          <a:p>
            <a:pPr lvl="1">
              <a:buSzPct val="64285"/>
            </a:pPr>
            <a:r>
              <a:rPr lang="en-US" dirty="0"/>
              <a:t>Logistic regression, K Nearest Neighbor, Decision Tree</a:t>
            </a:r>
          </a:p>
          <a:p>
            <a:pPr>
              <a:buSzPct val="64285"/>
            </a:pPr>
            <a:endParaRPr lang="en-US" dirty="0"/>
          </a:p>
          <a:p>
            <a:pPr>
              <a:buSzPct val="64285"/>
            </a:pPr>
            <a:endParaRPr lang="en-US" dirty="0"/>
          </a:p>
          <a:p>
            <a:pPr>
              <a:buSzPct val="64285"/>
            </a:pPr>
            <a:endParaRPr lang="en-US" dirty="0"/>
          </a:p>
          <a:p>
            <a:pPr>
              <a:buSzPct val="64285"/>
            </a:pPr>
            <a:endParaRPr lang="en-US" dirty="0"/>
          </a:p>
        </p:txBody>
      </p:sp>
      <p:sp>
        <p:nvSpPr>
          <p:cNvPr id="179" name="Google Shape;179;g292e01499ac_0_121"/>
          <p:cNvSpPr txBox="1">
            <a:spLocks noGrp="1"/>
          </p:cNvSpPr>
          <p:nvPr>
            <p:ph type="title"/>
          </p:nvPr>
        </p:nvSpPr>
        <p:spPr>
          <a:xfrm>
            <a:off x="285750" y="800100"/>
            <a:ext cx="8677800" cy="514500"/>
          </a:xfrm>
          <a:prstGeom prst="rect">
            <a:avLst/>
          </a:prstGeom>
        </p:spPr>
        <p:txBody>
          <a:bodyPr spcFirstLastPara="1" wrap="square" lIns="91425" tIns="45700" rIns="91425" bIns="45700" anchor="ctr" anchorCtr="0">
            <a:normAutofit fontScale="90000"/>
          </a:bodyPr>
          <a:lstStyle/>
          <a:p>
            <a:r>
              <a:rPr lang="en-US" dirty="0"/>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158EB-B467-D203-7DAF-BCB20AFAB119}"/>
              </a:ext>
            </a:extLst>
          </p:cNvPr>
          <p:cNvSpPr>
            <a:spLocks noGrp="1"/>
          </p:cNvSpPr>
          <p:nvPr>
            <p:ph type="title"/>
          </p:nvPr>
        </p:nvSpPr>
        <p:spPr>
          <a:xfrm>
            <a:off x="0" y="333928"/>
            <a:ext cx="9144000" cy="403957"/>
          </a:xfrm>
        </p:spPr>
        <p:txBody>
          <a:bodyPr>
            <a:normAutofit fontScale="90000"/>
          </a:bodyPr>
          <a:lstStyle/>
          <a:p>
            <a:r>
              <a:rPr lang="en-US" dirty="0"/>
              <a:t>Summary</a:t>
            </a:r>
          </a:p>
        </p:txBody>
      </p:sp>
      <p:pic>
        <p:nvPicPr>
          <p:cNvPr id="4" name="Picture 3" descr="A diagram of a machine learning algorithm&#10;&#10;Description automatically generated">
            <a:extLst>
              <a:ext uri="{FF2B5EF4-FFF2-40B4-BE49-F238E27FC236}">
                <a16:creationId xmlns:a16="http://schemas.microsoft.com/office/drawing/2014/main" id="{BD4F0A30-6709-E44B-4A55-A7426A125FD2}"/>
              </a:ext>
            </a:extLst>
          </p:cNvPr>
          <p:cNvPicPr>
            <a:picLocks noChangeAspect="1"/>
          </p:cNvPicPr>
          <p:nvPr/>
        </p:nvPicPr>
        <p:blipFill>
          <a:blip r:embed="rId2"/>
          <a:stretch>
            <a:fillRect/>
          </a:stretch>
        </p:blipFill>
        <p:spPr>
          <a:xfrm>
            <a:off x="1531275" y="951905"/>
            <a:ext cx="6085076" cy="4190427"/>
          </a:xfrm>
          <a:prstGeom prst="rect">
            <a:avLst/>
          </a:prstGeom>
        </p:spPr>
      </p:pic>
    </p:spTree>
    <p:extLst>
      <p:ext uri="{BB962C8B-B14F-4D97-AF65-F5344CB8AC3E}">
        <p14:creationId xmlns:p14="http://schemas.microsoft.com/office/powerpoint/2010/main" val="110764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4" name="Text Placeholder 3">
            <a:extLst>
              <a:ext uri="{FF2B5EF4-FFF2-40B4-BE49-F238E27FC236}">
                <a16:creationId xmlns:a16="http://schemas.microsoft.com/office/drawing/2014/main" id="{98E3AF4B-769B-F320-F3B1-7372AEB77996}"/>
              </a:ext>
            </a:extLst>
          </p:cNvPr>
          <p:cNvSpPr>
            <a:spLocks noGrp="1"/>
          </p:cNvSpPr>
          <p:nvPr>
            <p:ph type="body" idx="1"/>
          </p:nvPr>
        </p:nvSpPr>
        <p:spPr>
          <a:xfrm>
            <a:off x="287569" y="1085850"/>
            <a:ext cx="4050507" cy="3657600"/>
          </a:xfrm>
        </p:spPr>
        <p:txBody>
          <a:bodyPr>
            <a:normAutofit fontScale="92500" lnSpcReduction="10000"/>
          </a:bodyPr>
          <a:lstStyle/>
          <a:p>
            <a:r>
              <a:rPr lang="en-US" dirty="0"/>
              <a:t>Collecting Data</a:t>
            </a:r>
          </a:p>
          <a:p>
            <a:r>
              <a:rPr lang="en-US" dirty="0"/>
              <a:t>Cleaning Data</a:t>
            </a:r>
          </a:p>
          <a:p>
            <a:r>
              <a:rPr lang="en-US" dirty="0"/>
              <a:t>Choosing Features</a:t>
            </a:r>
          </a:p>
          <a:p>
            <a:pPr lvl="1"/>
            <a:r>
              <a:rPr lang="en-US" dirty="0"/>
              <a:t>Bias-Variance Tradeoff</a:t>
            </a:r>
          </a:p>
          <a:p>
            <a:pPr lvl="1"/>
            <a:r>
              <a:rPr lang="en-US" dirty="0"/>
              <a:t>Selection v Extraction</a:t>
            </a:r>
          </a:p>
          <a:p>
            <a:r>
              <a:rPr lang="en-US" dirty="0"/>
              <a:t>Evaluate Model Performance + Error</a:t>
            </a:r>
          </a:p>
          <a:p>
            <a:pPr lvl="1"/>
            <a:r>
              <a:rPr lang="en-US" dirty="0"/>
              <a:t>Iterative process of optimizing parameters</a:t>
            </a:r>
          </a:p>
          <a:p>
            <a:endParaRPr lang="en-US" dirty="0"/>
          </a:p>
          <a:p>
            <a:endParaRPr lang="en-US" dirty="0"/>
          </a:p>
          <a:p>
            <a:endParaRPr lang="en-US" dirty="0"/>
          </a:p>
        </p:txBody>
      </p:sp>
      <p:sp>
        <p:nvSpPr>
          <p:cNvPr id="2" name="Title 1">
            <a:extLst>
              <a:ext uri="{FF2B5EF4-FFF2-40B4-BE49-F238E27FC236}">
                <a16:creationId xmlns:a16="http://schemas.microsoft.com/office/drawing/2014/main" id="{40E12522-350F-22A2-F4BA-6FDB3324A448}"/>
              </a:ext>
            </a:extLst>
          </p:cNvPr>
          <p:cNvSpPr>
            <a:spLocks noGrp="1"/>
          </p:cNvSpPr>
          <p:nvPr>
            <p:ph type="title"/>
          </p:nvPr>
        </p:nvSpPr>
        <p:spPr>
          <a:xfrm>
            <a:off x="287899" y="402854"/>
            <a:ext cx="8822564" cy="452582"/>
          </a:xfrm>
        </p:spPr>
        <p:txBody>
          <a:bodyPr>
            <a:normAutofit fontScale="90000"/>
          </a:bodyPr>
          <a:lstStyle/>
          <a:p>
            <a:r>
              <a:rPr lang="en-US" dirty="0">
                <a:solidFill>
                  <a:srgbClr val="A2998B"/>
                </a:solidFill>
              </a:rPr>
              <a:t>Choose statistical techniques based on your goals and the properties of the data.</a:t>
            </a:r>
            <a:endParaRPr lang="en-US" dirty="0"/>
          </a:p>
        </p:txBody>
      </p:sp>
      <p:pic>
        <p:nvPicPr>
          <p:cNvPr id="5" name="Picture 4" descr="Variable Types: Variable Types Cheatsheet | Codecademy">
            <a:extLst>
              <a:ext uri="{FF2B5EF4-FFF2-40B4-BE49-F238E27FC236}">
                <a16:creationId xmlns:a16="http://schemas.microsoft.com/office/drawing/2014/main" id="{BF5F6C62-A4AE-7E86-F693-EF7151ACFED3}"/>
              </a:ext>
            </a:extLst>
          </p:cNvPr>
          <p:cNvPicPr>
            <a:picLocks noChangeAspect="1"/>
          </p:cNvPicPr>
          <p:nvPr/>
        </p:nvPicPr>
        <p:blipFill>
          <a:blip r:embed="rId4"/>
          <a:stretch>
            <a:fillRect/>
          </a:stretch>
        </p:blipFill>
        <p:spPr>
          <a:xfrm>
            <a:off x="4905828" y="854226"/>
            <a:ext cx="3822700" cy="2713868"/>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qr code on a green background&#10;&#10;Description automatically generated">
            <a:extLst>
              <a:ext uri="{FF2B5EF4-FFF2-40B4-BE49-F238E27FC236}">
                <a16:creationId xmlns:a16="http://schemas.microsoft.com/office/drawing/2014/main" id="{6BB37E0C-CE00-A38B-D8F6-186675A0BEB4}"/>
              </a:ext>
            </a:extLst>
          </p:cNvPr>
          <p:cNvPicPr>
            <a:picLocks noChangeAspect="1"/>
          </p:cNvPicPr>
          <p:nvPr/>
        </p:nvPicPr>
        <p:blipFill>
          <a:blip r:embed="rId2"/>
          <a:stretch>
            <a:fillRect/>
          </a:stretch>
        </p:blipFill>
        <p:spPr>
          <a:xfrm>
            <a:off x="2181791" y="177265"/>
            <a:ext cx="4782740" cy="4786311"/>
          </a:xfrm>
          <a:prstGeom prst="rect">
            <a:avLst/>
          </a:prstGeom>
        </p:spPr>
      </p:pic>
    </p:spTree>
    <p:extLst>
      <p:ext uri="{BB962C8B-B14F-4D97-AF65-F5344CB8AC3E}">
        <p14:creationId xmlns:p14="http://schemas.microsoft.com/office/powerpoint/2010/main" val="32744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0D7163-46FF-2F2A-566C-22F9F4B88E53}"/>
              </a:ext>
            </a:extLst>
          </p:cNvPr>
          <p:cNvSpPr>
            <a:spLocks noGrp="1"/>
          </p:cNvSpPr>
          <p:nvPr>
            <p:ph type="body" idx="1"/>
          </p:nvPr>
        </p:nvSpPr>
        <p:spPr/>
        <p:txBody>
          <a:bodyPr>
            <a:normAutofit/>
          </a:bodyPr>
          <a:lstStyle/>
          <a:p>
            <a:pPr marL="571500" lvl="1" indent="0">
              <a:buNone/>
            </a:pPr>
            <a:endParaRPr lang="en-US" dirty="0"/>
          </a:p>
          <a:p>
            <a:r>
              <a:rPr lang="en-US" sz="2400" u="sng" dirty="0">
                <a:solidFill>
                  <a:srgbClr val="3B4558"/>
                </a:solidFill>
                <a:hlinkClick r:id="rId3"/>
              </a:rPr>
              <a:t>https://vincentarelbundock.github.io/Rdatasets/index.html</a:t>
            </a:r>
            <a:endParaRPr lang="en-US" dirty="0"/>
          </a:p>
          <a:p>
            <a:r>
              <a:rPr lang="en-US" dirty="0">
                <a:hlinkClick r:id="rId4"/>
              </a:rPr>
              <a:t>https://www.statlearning.com/</a:t>
            </a:r>
            <a:endParaRPr lang="en-US"/>
          </a:p>
          <a:p>
            <a:pPr lvl="1"/>
            <a:r>
              <a:rPr lang="en-US" i="1" dirty="0">
                <a:solidFill>
                  <a:srgbClr val="4D4F53"/>
                </a:solidFill>
              </a:rPr>
              <a:t>An Introduction to Statistical Learning (R &amp; Python)</a:t>
            </a:r>
          </a:p>
          <a:p>
            <a:pPr lvl="1"/>
            <a:endParaRPr lang="en-US" i="1">
              <a:solidFill>
                <a:srgbClr val="4D4F53"/>
              </a:solidFill>
            </a:endParaRPr>
          </a:p>
        </p:txBody>
      </p:sp>
      <p:sp>
        <p:nvSpPr>
          <p:cNvPr id="3" name="Title 2">
            <a:extLst>
              <a:ext uri="{FF2B5EF4-FFF2-40B4-BE49-F238E27FC236}">
                <a16:creationId xmlns:a16="http://schemas.microsoft.com/office/drawing/2014/main" id="{AADEAAD9-2CA0-9737-4F31-B441F644FA9B}"/>
              </a:ext>
            </a:extLst>
          </p:cNvPr>
          <p:cNvSpPr>
            <a:spLocks noGrp="1"/>
          </p:cNvSpPr>
          <p:nvPr>
            <p:ph type="title"/>
          </p:nvPr>
        </p:nvSpPr>
        <p:spPr/>
        <p:txBody>
          <a:bodyPr>
            <a:normAutofit fontScale="90000"/>
          </a:bodyPr>
          <a:lstStyle/>
          <a:p>
            <a:r>
              <a:rPr lang="en-US" dirty="0"/>
              <a:t>Resources</a:t>
            </a:r>
          </a:p>
        </p:txBody>
      </p:sp>
    </p:spTree>
    <p:extLst>
      <p:ext uri="{BB962C8B-B14F-4D97-AF65-F5344CB8AC3E}">
        <p14:creationId xmlns:p14="http://schemas.microsoft.com/office/powerpoint/2010/main" val="396051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292e01499ac_1_6"/>
          <p:cNvSpPr txBox="1">
            <a:spLocks noGrp="1"/>
          </p:cNvSpPr>
          <p:nvPr>
            <p:ph type="body" idx="1"/>
          </p:nvPr>
        </p:nvSpPr>
        <p:spPr>
          <a:xfrm>
            <a:off x="0" y="1828801"/>
            <a:ext cx="9144000" cy="1805100"/>
          </a:xfrm>
          <a:prstGeom prst="rect">
            <a:avLst/>
          </a:prstGeom>
        </p:spPr>
        <p:txBody>
          <a:bodyPr spcFirstLastPara="1" wrap="square" lIns="91425" tIns="45700" rIns="91425" bIns="45700" anchor="t" anchorCtr="0">
            <a:normAutofit/>
          </a:bodyPr>
          <a:lstStyle/>
          <a:p>
            <a:pPr marL="0" indent="0"/>
            <a:r>
              <a:rPr lang="en-US" dirty="0"/>
              <a:t>What questions do you have?</a:t>
            </a:r>
            <a:endParaRPr lang="en-US"/>
          </a:p>
        </p:txBody>
      </p:sp>
      <p:sp>
        <p:nvSpPr>
          <p:cNvPr id="251" name="Google Shape;251;g292e01499ac_1_6"/>
          <p:cNvSpPr txBox="1">
            <a:spLocks noGrp="1"/>
          </p:cNvSpPr>
          <p:nvPr>
            <p:ph type="title"/>
          </p:nvPr>
        </p:nvSpPr>
        <p:spPr>
          <a:xfrm>
            <a:off x="0" y="1371600"/>
            <a:ext cx="9144000" cy="457200"/>
          </a:xfrm>
          <a:prstGeom prst="rect">
            <a:avLst/>
          </a:prstGeom>
        </p:spPr>
        <p:txBody>
          <a:bodyPr spcFirstLastPara="1" wrap="square" lIns="91425" tIns="45700" rIns="91425" bIns="45700" anchor="ctr" anchorCtr="0">
            <a:normAutofit fontScale="90000"/>
          </a:bodyPr>
          <a:lstStyle/>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292e01499ac_0_72"/>
          <p:cNvSpPr txBox="1">
            <a:spLocks noGrp="1"/>
          </p:cNvSpPr>
          <p:nvPr>
            <p:ph type="body" idx="1"/>
          </p:nvPr>
        </p:nvSpPr>
        <p:spPr>
          <a:xfrm>
            <a:off x="346253" y="2197042"/>
            <a:ext cx="7494300" cy="1333800"/>
          </a:xfrm>
          <a:prstGeom prst="rect">
            <a:avLst/>
          </a:prstGeom>
        </p:spPr>
        <p:txBody>
          <a:bodyPr spcFirstLastPara="1" wrap="square" lIns="182875" tIns="91425" rIns="182875" bIns="45700" anchor="t" anchorCtr="0">
            <a:noAutofit/>
          </a:bodyPr>
          <a:lstStyle/>
          <a:p>
            <a:pPr marL="0" lvl="0" indent="0" algn="l" rtl="0">
              <a:spcBef>
                <a:spcPts val="560"/>
              </a:spcBef>
              <a:spcAft>
                <a:spcPts val="0"/>
              </a:spcAft>
              <a:buNone/>
            </a:pPr>
            <a:r>
              <a:rPr lang="en-US" sz="6000" b="1"/>
              <a:t>JUNKYARD</a:t>
            </a:r>
            <a:endParaRPr sz="60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C818-98A7-1C73-4697-1D59FEE79A7D}"/>
              </a:ext>
            </a:extLst>
          </p:cNvPr>
          <p:cNvSpPr>
            <a:spLocks noGrp="1"/>
          </p:cNvSpPr>
          <p:nvPr>
            <p:ph type="title"/>
          </p:nvPr>
        </p:nvSpPr>
        <p:spPr/>
        <p:txBody>
          <a:bodyPr>
            <a:normAutofit fontScale="90000"/>
          </a:bodyPr>
          <a:lstStyle/>
          <a:p>
            <a:r>
              <a:rPr lang="en-US" dirty="0"/>
              <a:t>Bias Variance Tradeoff</a:t>
            </a:r>
          </a:p>
        </p:txBody>
      </p:sp>
      <p:pic>
        <p:nvPicPr>
          <p:cNvPr id="4" name="Picture 3" descr="A white sheet with blue text&#10;&#10;Description automatically generated">
            <a:extLst>
              <a:ext uri="{FF2B5EF4-FFF2-40B4-BE49-F238E27FC236}">
                <a16:creationId xmlns:a16="http://schemas.microsoft.com/office/drawing/2014/main" id="{67E2E426-359D-E704-4B74-612124DB299B}"/>
              </a:ext>
            </a:extLst>
          </p:cNvPr>
          <p:cNvPicPr>
            <a:picLocks noChangeAspect="1"/>
          </p:cNvPicPr>
          <p:nvPr/>
        </p:nvPicPr>
        <p:blipFill>
          <a:blip r:embed="rId2"/>
          <a:stretch>
            <a:fillRect/>
          </a:stretch>
        </p:blipFill>
        <p:spPr>
          <a:xfrm>
            <a:off x="1708150" y="1077190"/>
            <a:ext cx="5732234" cy="3415477"/>
          </a:xfrm>
          <a:prstGeom prst="rect">
            <a:avLst/>
          </a:prstGeom>
        </p:spPr>
      </p:pic>
      <p:sp>
        <p:nvSpPr>
          <p:cNvPr id="5" name="Oval 4">
            <a:extLst>
              <a:ext uri="{FF2B5EF4-FFF2-40B4-BE49-F238E27FC236}">
                <a16:creationId xmlns:a16="http://schemas.microsoft.com/office/drawing/2014/main" id="{99AC2909-19BC-8464-3A8F-F8BDAF103E6E}"/>
              </a:ext>
            </a:extLst>
          </p:cNvPr>
          <p:cNvSpPr/>
          <p:nvPr/>
        </p:nvSpPr>
        <p:spPr>
          <a:xfrm>
            <a:off x="3445328" y="1918607"/>
            <a:ext cx="1102178" cy="43996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51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55327-BBB9-75EE-DEED-7DBF5AEC3CFF}"/>
              </a:ext>
            </a:extLst>
          </p:cNvPr>
          <p:cNvSpPr>
            <a:spLocks noGrp="1"/>
          </p:cNvSpPr>
          <p:nvPr>
            <p:ph type="title"/>
          </p:nvPr>
        </p:nvSpPr>
        <p:spPr/>
        <p:txBody>
          <a:bodyPr>
            <a:normAutofit fontScale="90000"/>
          </a:bodyPr>
          <a:lstStyle/>
          <a:p>
            <a:r>
              <a:rPr lang="en-US" dirty="0"/>
              <a:t>Machine Learning is defined as...</a:t>
            </a:r>
          </a:p>
        </p:txBody>
      </p:sp>
      <p:pic>
        <p:nvPicPr>
          <p:cNvPr id="5" name="Picture 4" descr="A cartoon of a baby&#10;&#10;Description automatically generated">
            <a:extLst>
              <a:ext uri="{FF2B5EF4-FFF2-40B4-BE49-F238E27FC236}">
                <a16:creationId xmlns:a16="http://schemas.microsoft.com/office/drawing/2014/main" id="{7ED581DC-5F03-4FD5-A107-00B85DE849A8}"/>
              </a:ext>
            </a:extLst>
          </p:cNvPr>
          <p:cNvPicPr>
            <a:picLocks noChangeAspect="1"/>
          </p:cNvPicPr>
          <p:nvPr/>
        </p:nvPicPr>
        <p:blipFill>
          <a:blip r:embed="rId3"/>
          <a:stretch>
            <a:fillRect/>
          </a:stretch>
        </p:blipFill>
        <p:spPr>
          <a:xfrm>
            <a:off x="2842984" y="1418683"/>
            <a:ext cx="6256564" cy="2759706"/>
          </a:xfrm>
          <a:prstGeom prst="rect">
            <a:avLst/>
          </a:prstGeom>
        </p:spPr>
      </p:pic>
      <p:sp>
        <p:nvSpPr>
          <p:cNvPr id="7" name="Title 1">
            <a:extLst>
              <a:ext uri="{FF2B5EF4-FFF2-40B4-BE49-F238E27FC236}">
                <a16:creationId xmlns:a16="http://schemas.microsoft.com/office/drawing/2014/main" id="{AF5F8B49-98C6-748C-E714-1A31AB127837}"/>
              </a:ext>
            </a:extLst>
          </p:cNvPr>
          <p:cNvSpPr txBox="1">
            <a:spLocks/>
          </p:cNvSpPr>
          <p:nvPr/>
        </p:nvSpPr>
        <p:spPr>
          <a:xfrm>
            <a:off x="2922814" y="4568471"/>
            <a:ext cx="6091465" cy="403957"/>
          </a:xfrm>
          <a:prstGeom prst="rect">
            <a:avLst/>
          </a:prstGeom>
          <a:noFill/>
          <a:ln>
            <a:noFill/>
          </a:ln>
        </p:spPr>
        <p:txBody>
          <a:bodyPr spcFirstLastPara="1" wrap="square" lIns="91425" tIns="45700" rIns="91425" bIns="45700" anchor="ctr" anchorCtr="0">
            <a:normAutofit fontScale="900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800"/>
              <a:buFont typeface="Helvetica Neue"/>
              <a:buNone/>
              <a:defRPr sz="2800" b="0" i="0" u="none" strike="noStrike" cap="none">
                <a:solidFill>
                  <a:schemeClr val="accent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a:t>
            </a:r>
          </a:p>
        </p:txBody>
      </p:sp>
      <p:pic>
        <p:nvPicPr>
          <p:cNvPr id="10" name="Picture 9" descr="File:GeorgeEPBox.jpg">
            <a:extLst>
              <a:ext uri="{FF2B5EF4-FFF2-40B4-BE49-F238E27FC236}">
                <a16:creationId xmlns:a16="http://schemas.microsoft.com/office/drawing/2014/main" id="{41CBFF40-7D78-8797-6BFC-6D9AF9F1373F}"/>
              </a:ext>
            </a:extLst>
          </p:cNvPr>
          <p:cNvPicPr>
            <a:picLocks noChangeAspect="1"/>
          </p:cNvPicPr>
          <p:nvPr/>
        </p:nvPicPr>
        <p:blipFill>
          <a:blip r:embed="rId4"/>
          <a:stretch>
            <a:fillRect/>
          </a:stretch>
        </p:blipFill>
        <p:spPr>
          <a:xfrm>
            <a:off x="1615" y="1063171"/>
            <a:ext cx="2736342" cy="4114800"/>
          </a:xfrm>
          <a:prstGeom prst="rect">
            <a:avLst/>
          </a:prstGeom>
        </p:spPr>
      </p:pic>
    </p:spTree>
    <p:extLst>
      <p:ext uri="{BB962C8B-B14F-4D97-AF65-F5344CB8AC3E}">
        <p14:creationId xmlns:p14="http://schemas.microsoft.com/office/powerpoint/2010/main" val="367089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B453A20-0E60-68E3-3B79-DCD5241D98E4}"/>
              </a:ext>
            </a:extLst>
          </p:cNvPr>
          <p:cNvSpPr>
            <a:spLocks noGrp="1"/>
          </p:cNvSpPr>
          <p:nvPr>
            <p:ph type="body" idx="1"/>
          </p:nvPr>
        </p:nvSpPr>
        <p:spPr>
          <a:xfrm>
            <a:off x="0" y="768352"/>
            <a:ext cx="9144000" cy="1314451"/>
          </a:xfrm>
        </p:spPr>
        <p:txBody>
          <a:bodyPr>
            <a:normAutofit/>
          </a:bodyPr>
          <a:lstStyle/>
          <a:p>
            <a:endParaRPr lang="en-US" dirty="0"/>
          </a:p>
          <a:p>
            <a:r>
              <a:rPr lang="en-US" sz="3600" dirty="0"/>
              <a:t>Guidance            vs              No guidance</a:t>
            </a:r>
          </a:p>
        </p:txBody>
      </p:sp>
      <p:sp>
        <p:nvSpPr>
          <p:cNvPr id="10" name="Title 9">
            <a:extLst>
              <a:ext uri="{FF2B5EF4-FFF2-40B4-BE49-F238E27FC236}">
                <a16:creationId xmlns:a16="http://schemas.microsoft.com/office/drawing/2014/main" id="{ED420C51-3541-2E64-EBDE-FEDAEF7792D0}"/>
              </a:ext>
            </a:extLst>
          </p:cNvPr>
          <p:cNvSpPr>
            <a:spLocks noGrp="1"/>
          </p:cNvSpPr>
          <p:nvPr>
            <p:ph type="title"/>
          </p:nvPr>
        </p:nvSpPr>
        <p:spPr>
          <a:xfrm>
            <a:off x="0" y="426268"/>
            <a:ext cx="9144000" cy="342082"/>
          </a:xfrm>
        </p:spPr>
        <p:txBody>
          <a:bodyPr/>
          <a:lstStyle/>
          <a:p>
            <a:r>
              <a:rPr lang="en-US" dirty="0"/>
              <a:t>How do we learn?</a:t>
            </a:r>
          </a:p>
        </p:txBody>
      </p:sp>
      <p:pic>
        <p:nvPicPr>
          <p:cNvPr id="11" name="Picture 10" descr="Woman bonding with child">
            <a:extLst>
              <a:ext uri="{FF2B5EF4-FFF2-40B4-BE49-F238E27FC236}">
                <a16:creationId xmlns:a16="http://schemas.microsoft.com/office/drawing/2014/main" id="{A485A078-4FD6-D0F0-5BD7-C0801A3C7BBC}"/>
              </a:ext>
            </a:extLst>
          </p:cNvPr>
          <p:cNvPicPr>
            <a:picLocks noChangeAspect="1"/>
          </p:cNvPicPr>
          <p:nvPr/>
        </p:nvPicPr>
        <p:blipFill>
          <a:blip r:embed="rId3"/>
          <a:stretch>
            <a:fillRect/>
          </a:stretch>
        </p:blipFill>
        <p:spPr>
          <a:xfrm>
            <a:off x="546100" y="2493270"/>
            <a:ext cx="3892550" cy="2614411"/>
          </a:xfrm>
          <a:prstGeom prst="rect">
            <a:avLst/>
          </a:prstGeom>
        </p:spPr>
      </p:pic>
      <p:pic>
        <p:nvPicPr>
          <p:cNvPr id="12" name="Picture 11" descr="Woman reading a book">
            <a:extLst>
              <a:ext uri="{FF2B5EF4-FFF2-40B4-BE49-F238E27FC236}">
                <a16:creationId xmlns:a16="http://schemas.microsoft.com/office/drawing/2014/main" id="{D47AA13B-9B36-6DB3-CEAB-D8A88E6C6C73}"/>
              </a:ext>
            </a:extLst>
          </p:cNvPr>
          <p:cNvPicPr>
            <a:picLocks noChangeAspect="1"/>
          </p:cNvPicPr>
          <p:nvPr/>
        </p:nvPicPr>
        <p:blipFill>
          <a:blip r:embed="rId4"/>
          <a:stretch>
            <a:fillRect/>
          </a:stretch>
        </p:blipFill>
        <p:spPr>
          <a:xfrm>
            <a:off x="5035550" y="2533650"/>
            <a:ext cx="3892550" cy="2609850"/>
          </a:xfrm>
          <a:prstGeom prst="rect">
            <a:avLst/>
          </a:prstGeom>
        </p:spPr>
      </p:pic>
    </p:spTree>
    <p:extLst>
      <p:ext uri="{BB962C8B-B14F-4D97-AF65-F5344CB8AC3E}">
        <p14:creationId xmlns:p14="http://schemas.microsoft.com/office/powerpoint/2010/main" val="22505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B453A20-0E60-68E3-3B79-DCD5241D98E4}"/>
              </a:ext>
            </a:extLst>
          </p:cNvPr>
          <p:cNvSpPr>
            <a:spLocks noGrp="1"/>
          </p:cNvSpPr>
          <p:nvPr>
            <p:ph type="body" idx="1"/>
          </p:nvPr>
        </p:nvSpPr>
        <p:spPr>
          <a:xfrm>
            <a:off x="0" y="768352"/>
            <a:ext cx="9144000" cy="1314451"/>
          </a:xfrm>
        </p:spPr>
        <p:txBody>
          <a:bodyPr>
            <a:normAutofit/>
          </a:bodyPr>
          <a:lstStyle/>
          <a:p>
            <a:endParaRPr lang="en-US" dirty="0"/>
          </a:p>
          <a:p>
            <a:r>
              <a:rPr lang="en-US" dirty="0"/>
              <a:t>Guidance (labeled) vs No guidance (unlabeled)</a:t>
            </a:r>
          </a:p>
        </p:txBody>
      </p:sp>
      <p:sp>
        <p:nvSpPr>
          <p:cNvPr id="10" name="Title 9">
            <a:extLst>
              <a:ext uri="{FF2B5EF4-FFF2-40B4-BE49-F238E27FC236}">
                <a16:creationId xmlns:a16="http://schemas.microsoft.com/office/drawing/2014/main" id="{ED420C51-3541-2E64-EBDE-FEDAEF7792D0}"/>
              </a:ext>
            </a:extLst>
          </p:cNvPr>
          <p:cNvSpPr>
            <a:spLocks noGrp="1"/>
          </p:cNvSpPr>
          <p:nvPr>
            <p:ph type="title"/>
          </p:nvPr>
        </p:nvSpPr>
        <p:spPr>
          <a:xfrm>
            <a:off x="0" y="426268"/>
            <a:ext cx="9144000" cy="342082"/>
          </a:xfrm>
        </p:spPr>
        <p:txBody>
          <a:bodyPr/>
          <a:lstStyle/>
          <a:p>
            <a:r>
              <a:rPr lang="en-US" dirty="0"/>
              <a:t>How do we teach machines?</a:t>
            </a:r>
          </a:p>
        </p:txBody>
      </p:sp>
      <p:pic>
        <p:nvPicPr>
          <p:cNvPr id="11" name="Picture 10" descr="Woman bonding with child">
            <a:extLst>
              <a:ext uri="{FF2B5EF4-FFF2-40B4-BE49-F238E27FC236}">
                <a16:creationId xmlns:a16="http://schemas.microsoft.com/office/drawing/2014/main" id="{A485A078-4FD6-D0F0-5BD7-C0801A3C7BBC}"/>
              </a:ext>
            </a:extLst>
          </p:cNvPr>
          <p:cNvPicPr>
            <a:picLocks noChangeAspect="1"/>
          </p:cNvPicPr>
          <p:nvPr/>
        </p:nvPicPr>
        <p:blipFill>
          <a:blip r:embed="rId3"/>
          <a:stretch>
            <a:fillRect/>
          </a:stretch>
        </p:blipFill>
        <p:spPr>
          <a:xfrm>
            <a:off x="546100" y="2493270"/>
            <a:ext cx="3892550" cy="2614411"/>
          </a:xfrm>
          <a:prstGeom prst="rect">
            <a:avLst/>
          </a:prstGeom>
        </p:spPr>
      </p:pic>
      <p:pic>
        <p:nvPicPr>
          <p:cNvPr id="12" name="Picture 11" descr="Woman reading a book">
            <a:extLst>
              <a:ext uri="{FF2B5EF4-FFF2-40B4-BE49-F238E27FC236}">
                <a16:creationId xmlns:a16="http://schemas.microsoft.com/office/drawing/2014/main" id="{D47AA13B-9B36-6DB3-CEAB-D8A88E6C6C73}"/>
              </a:ext>
            </a:extLst>
          </p:cNvPr>
          <p:cNvPicPr>
            <a:picLocks noChangeAspect="1"/>
          </p:cNvPicPr>
          <p:nvPr/>
        </p:nvPicPr>
        <p:blipFill>
          <a:blip r:embed="rId4"/>
          <a:stretch>
            <a:fillRect/>
          </a:stretch>
        </p:blipFill>
        <p:spPr>
          <a:xfrm>
            <a:off x="5035550" y="2533650"/>
            <a:ext cx="3892550" cy="2609850"/>
          </a:xfrm>
          <a:prstGeom prst="rect">
            <a:avLst/>
          </a:prstGeom>
        </p:spPr>
      </p:pic>
    </p:spTree>
    <p:extLst>
      <p:ext uri="{BB962C8B-B14F-4D97-AF65-F5344CB8AC3E}">
        <p14:creationId xmlns:p14="http://schemas.microsoft.com/office/powerpoint/2010/main" val="245955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5A2760-0B1B-BAAB-8DFF-69587DCA9594}"/>
              </a:ext>
            </a:extLst>
          </p:cNvPr>
          <p:cNvSpPr>
            <a:spLocks noGrp="1"/>
          </p:cNvSpPr>
          <p:nvPr>
            <p:ph type="body" idx="1"/>
          </p:nvPr>
        </p:nvSpPr>
        <p:spPr/>
        <p:txBody>
          <a:bodyPr/>
          <a:lstStyle/>
          <a:p>
            <a:pPr marL="114300" indent="0">
              <a:buNone/>
            </a:pPr>
            <a:r>
              <a:rPr lang="en-US" dirty="0">
                <a:solidFill>
                  <a:schemeClr val="tx2"/>
                </a:solidFill>
              </a:rPr>
              <a:t>Unsupervised Learning</a:t>
            </a:r>
          </a:p>
          <a:p>
            <a:pPr marL="114300" indent="0">
              <a:buNone/>
            </a:pPr>
            <a:endParaRPr lang="en-US" dirty="0">
              <a:solidFill>
                <a:schemeClr val="tx2"/>
              </a:solidFill>
            </a:endParaRPr>
          </a:p>
          <a:p>
            <a:pPr marL="114300" indent="0">
              <a:buNone/>
            </a:pPr>
            <a:endParaRPr lang="en-US" dirty="0">
              <a:solidFill>
                <a:schemeClr val="tx2"/>
              </a:solidFill>
            </a:endParaRPr>
          </a:p>
          <a:p>
            <a:pPr marL="114300" indent="0">
              <a:buNone/>
            </a:pPr>
            <a:endParaRPr lang="en-US" dirty="0">
              <a:solidFill>
                <a:schemeClr val="tx2"/>
              </a:solidFill>
            </a:endParaRPr>
          </a:p>
          <a:p>
            <a:pPr marL="114300" indent="0">
              <a:buNone/>
            </a:pPr>
            <a:r>
              <a:rPr lang="en-US" dirty="0">
                <a:solidFill>
                  <a:schemeClr val="tx2"/>
                </a:solidFill>
              </a:rPr>
              <a:t>Examples: PCA, Clustering</a:t>
            </a:r>
            <a:endParaRPr lang="en-US">
              <a:solidFill>
                <a:schemeClr val="tx2"/>
              </a:solidFill>
            </a:endParaRPr>
          </a:p>
        </p:txBody>
      </p:sp>
      <p:sp>
        <p:nvSpPr>
          <p:cNvPr id="3" name="Title 2">
            <a:extLst>
              <a:ext uri="{FF2B5EF4-FFF2-40B4-BE49-F238E27FC236}">
                <a16:creationId xmlns:a16="http://schemas.microsoft.com/office/drawing/2014/main" id="{1B9038FA-CABB-C927-79BF-4FC6455BD276}"/>
              </a:ext>
            </a:extLst>
          </p:cNvPr>
          <p:cNvSpPr>
            <a:spLocks noGrp="1"/>
          </p:cNvSpPr>
          <p:nvPr>
            <p:ph type="title"/>
          </p:nvPr>
        </p:nvSpPr>
        <p:spPr/>
        <p:txBody>
          <a:bodyPr>
            <a:normAutofit fontScale="90000"/>
          </a:bodyPr>
          <a:lstStyle/>
          <a:p>
            <a:r>
              <a:rPr lang="en-US" dirty="0"/>
              <a:t>Machine Learning </a:t>
            </a:r>
            <a:r>
              <a:rPr lang="en-US"/>
              <a:t>Algorithms</a:t>
            </a:r>
            <a:endParaRPr lang="en-US" dirty="0"/>
          </a:p>
        </p:txBody>
      </p:sp>
      <p:sp>
        <p:nvSpPr>
          <p:cNvPr id="4" name="Text Placeholder 3">
            <a:extLst>
              <a:ext uri="{FF2B5EF4-FFF2-40B4-BE49-F238E27FC236}">
                <a16:creationId xmlns:a16="http://schemas.microsoft.com/office/drawing/2014/main" id="{41D5426F-578E-A693-2A1F-5F47288230DB}"/>
              </a:ext>
            </a:extLst>
          </p:cNvPr>
          <p:cNvSpPr>
            <a:spLocks noGrp="1"/>
          </p:cNvSpPr>
          <p:nvPr>
            <p:ph type="body" idx="2"/>
          </p:nvPr>
        </p:nvSpPr>
        <p:spPr/>
        <p:txBody>
          <a:bodyPr/>
          <a:lstStyle/>
          <a:p>
            <a:pPr marL="114300" indent="0">
              <a:buNone/>
            </a:pPr>
            <a:r>
              <a:rPr lang="en-US" sz="2600" dirty="0">
                <a:solidFill>
                  <a:schemeClr val="tx2"/>
                </a:solidFill>
              </a:rPr>
              <a:t>Supervised Learning</a:t>
            </a:r>
          </a:p>
          <a:p>
            <a:endParaRPr lang="en-US" sz="2600" dirty="0">
              <a:solidFill>
                <a:schemeClr val="tx2"/>
              </a:solidFill>
            </a:endParaRPr>
          </a:p>
          <a:p>
            <a:endParaRPr lang="en-US" sz="2600" dirty="0">
              <a:solidFill>
                <a:schemeClr val="tx2"/>
              </a:solidFill>
            </a:endParaRPr>
          </a:p>
          <a:p>
            <a:endParaRPr lang="en-US" sz="2600" dirty="0">
              <a:solidFill>
                <a:schemeClr val="tx2"/>
              </a:solidFill>
            </a:endParaRPr>
          </a:p>
          <a:p>
            <a:pPr marL="114300" indent="0">
              <a:buNone/>
            </a:pPr>
            <a:r>
              <a:rPr lang="en-US" sz="2600" dirty="0">
                <a:solidFill>
                  <a:schemeClr val="tx2"/>
                </a:solidFill>
              </a:rPr>
              <a:t>Examples: Linear Regression, Logistic Regression, KNN, SVM, Random Forest</a:t>
            </a:r>
            <a:endParaRPr lang="en-US">
              <a:solidFill>
                <a:schemeClr val="tx2"/>
              </a:solidFill>
            </a:endParaRPr>
          </a:p>
        </p:txBody>
      </p:sp>
      <p:sp>
        <p:nvSpPr>
          <p:cNvPr id="6" name="Text Placeholder 1">
            <a:extLst>
              <a:ext uri="{FF2B5EF4-FFF2-40B4-BE49-F238E27FC236}">
                <a16:creationId xmlns:a16="http://schemas.microsoft.com/office/drawing/2014/main" id="{17ECDB3C-16B0-FB76-50AF-737B22CD3A0A}"/>
              </a:ext>
            </a:extLst>
          </p:cNvPr>
          <p:cNvSpPr txBox="1">
            <a:spLocks/>
          </p:cNvSpPr>
          <p:nvPr/>
        </p:nvSpPr>
        <p:spPr>
          <a:xfrm>
            <a:off x="1920484" y="1063228"/>
            <a:ext cx="4597003" cy="36576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accent2"/>
              </a:buClr>
              <a:buSzPts val="1800"/>
              <a:buFont typeface="Arial"/>
              <a:buChar char="•"/>
              <a:defRPr sz="2800" b="0" i="0" u="none" strike="noStrike" cap="none">
                <a:solidFill>
                  <a:schemeClr val="accent2"/>
                </a:solidFill>
                <a:latin typeface="Times"/>
                <a:ea typeface="Times"/>
                <a:cs typeface="Times"/>
                <a:sym typeface="Times"/>
              </a:defRPr>
            </a:lvl1pPr>
            <a:lvl2pPr marL="914400" marR="0" lvl="1" indent="-342900" algn="l" rtl="0">
              <a:lnSpc>
                <a:spcPct val="100000"/>
              </a:lnSpc>
              <a:spcBef>
                <a:spcPts val="360"/>
              </a:spcBef>
              <a:spcAft>
                <a:spcPts val="0"/>
              </a:spcAft>
              <a:buClr>
                <a:schemeClr val="accent2"/>
              </a:buClr>
              <a:buSzPts val="1800"/>
              <a:buFont typeface="Arial"/>
              <a:buChar char="–"/>
              <a:defRPr sz="2400" b="0" i="0" u="none" strike="noStrike" cap="none">
                <a:solidFill>
                  <a:schemeClr val="accent2"/>
                </a:solidFill>
                <a:latin typeface="Times"/>
                <a:ea typeface="Times"/>
                <a:cs typeface="Times"/>
                <a:sym typeface="Times"/>
              </a:defRPr>
            </a:lvl2pPr>
            <a:lvl3pPr marL="1371600" marR="0" lvl="2"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Times"/>
                <a:ea typeface="Times"/>
                <a:cs typeface="Times"/>
                <a:sym typeface="Times"/>
              </a:defRPr>
            </a:lvl3pPr>
            <a:lvl4pPr marL="1828800" marR="0" lvl="3" indent="-342900" algn="l" rtl="0">
              <a:lnSpc>
                <a:spcPct val="100000"/>
              </a:lnSpc>
              <a:spcBef>
                <a:spcPts val="360"/>
              </a:spcBef>
              <a:spcAft>
                <a:spcPts val="0"/>
              </a:spcAft>
              <a:buClr>
                <a:schemeClr val="accent2"/>
              </a:buClr>
              <a:buSzPts val="1800"/>
              <a:buFont typeface="Arial"/>
              <a:buChar char="–"/>
              <a:defRPr sz="1600" b="0" i="0" u="none" strike="noStrike" cap="none">
                <a:solidFill>
                  <a:schemeClr val="accent2"/>
                </a:solidFill>
                <a:latin typeface="Times"/>
                <a:ea typeface="Times"/>
                <a:cs typeface="Times"/>
                <a:sym typeface="Times"/>
              </a:defRPr>
            </a:lvl4pPr>
            <a:lvl5pPr marL="2286000" marR="0" lvl="4" indent="-342900" algn="l" rtl="0">
              <a:lnSpc>
                <a:spcPct val="100000"/>
              </a:lnSpc>
              <a:spcBef>
                <a:spcPts val="360"/>
              </a:spcBef>
              <a:spcAft>
                <a:spcPts val="0"/>
              </a:spcAft>
              <a:buClr>
                <a:schemeClr val="accent2"/>
              </a:buClr>
              <a:buSzPts val="1800"/>
              <a:buFont typeface="Arial"/>
              <a:buChar char="»"/>
              <a:defRPr sz="1600" b="0" i="0" u="none" strike="noStrike" cap="none">
                <a:solidFill>
                  <a:schemeClr val="accent2"/>
                </a:solidFill>
                <a:latin typeface="Times"/>
                <a:ea typeface="Times"/>
                <a:cs typeface="Times"/>
                <a:sym typeface="Times"/>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imes"/>
                <a:ea typeface="Times"/>
                <a:cs typeface="Times"/>
                <a:sym typeface="Times"/>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imes"/>
                <a:ea typeface="Times"/>
                <a:cs typeface="Times"/>
                <a:sym typeface="Times"/>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imes"/>
                <a:ea typeface="Times"/>
                <a:cs typeface="Times"/>
                <a:sym typeface="Times"/>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imes"/>
                <a:ea typeface="Times"/>
                <a:cs typeface="Times"/>
                <a:sym typeface="Times"/>
              </a:defRPr>
            </a:lvl9pPr>
          </a:lstStyle>
          <a:p>
            <a:pPr marL="114300" indent="0" algn="ctr">
              <a:buNone/>
            </a:pPr>
            <a:r>
              <a:rPr lang="en-US" sz="4800" dirty="0">
                <a:solidFill>
                  <a:schemeClr val="tx1"/>
                </a:solidFill>
              </a:rPr>
              <a:t>What About Mixed Learning Algorithms?</a:t>
            </a:r>
            <a:endParaRPr lang="en-US" sz="4800">
              <a:solidFill>
                <a:schemeClr val="tx1"/>
              </a:solidFill>
            </a:endParaRPr>
          </a:p>
          <a:p>
            <a:pPr marL="114300" indent="0">
              <a:buNone/>
            </a:pPr>
            <a:endParaRPr lang="en-US" sz="1400" dirty="0">
              <a:solidFill>
                <a:schemeClr val="tx1"/>
              </a:solidFill>
            </a:endParaRPr>
          </a:p>
          <a:p>
            <a:pPr marL="114300" indent="0">
              <a:buNone/>
            </a:pPr>
            <a:endParaRPr lang="en-US" sz="1400" dirty="0">
              <a:solidFill>
                <a:schemeClr val="tx1"/>
              </a:solidFill>
            </a:endParaRPr>
          </a:p>
          <a:p>
            <a:pPr marL="114300" indent="0">
              <a:buNone/>
            </a:pPr>
            <a:r>
              <a:rPr lang="en-US" sz="1050" dirty="0">
                <a:solidFill>
                  <a:schemeClr val="tx1"/>
                </a:solidFill>
              </a:rPr>
              <a:t>Liew, C. Y., Lim, Y. C., &amp; Yap, C. W. (2011). Mixed learning algorithms and features ensemble in hepatotoxicity prediction. Journal of computer-aided molecular design, 25(9), 855–871. https://doi.org/10.1007/s10822-011-9468-3</a:t>
            </a:r>
          </a:p>
          <a:p>
            <a:pPr marL="114300" indent="0">
              <a:buNone/>
            </a:pPr>
            <a:endParaRPr lang="en-US" sz="1800" dirty="0">
              <a:solidFill>
                <a:schemeClr val="tx1"/>
              </a:solidFill>
            </a:endParaRPr>
          </a:p>
          <a:p>
            <a:pPr marL="114300" indent="0">
              <a:buNone/>
            </a:pPr>
            <a:endParaRPr lang="en-US" dirty="0">
              <a:solidFill>
                <a:schemeClr val="tx1"/>
              </a:solidFill>
            </a:endParaRPr>
          </a:p>
        </p:txBody>
      </p:sp>
    </p:spTree>
    <p:extLst>
      <p:ext uri="{BB962C8B-B14F-4D97-AF65-F5344CB8AC3E}">
        <p14:creationId xmlns:p14="http://schemas.microsoft.com/office/powerpoint/2010/main" val="20063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5A2760-0B1B-BAAB-8DFF-69587DCA9594}"/>
              </a:ext>
            </a:extLst>
          </p:cNvPr>
          <p:cNvSpPr>
            <a:spLocks noGrp="1"/>
          </p:cNvSpPr>
          <p:nvPr>
            <p:ph type="body" idx="1"/>
          </p:nvPr>
        </p:nvSpPr>
        <p:spPr>
          <a:xfrm>
            <a:off x="6631049" y="1135743"/>
            <a:ext cx="2210992" cy="3657600"/>
          </a:xfrm>
        </p:spPr>
        <p:txBody>
          <a:bodyPr>
            <a:normAutofit fontScale="92500"/>
          </a:bodyPr>
          <a:lstStyle/>
          <a:p>
            <a:pPr marL="114300" indent="0">
              <a:buNone/>
            </a:pPr>
            <a:r>
              <a:rPr lang="en-US" sz="2600" b="1" dirty="0"/>
              <a:t>Clustering</a:t>
            </a:r>
          </a:p>
          <a:p>
            <a:pPr marL="114300" indent="0">
              <a:buNone/>
            </a:pPr>
            <a:r>
              <a:rPr lang="en-US" sz="1400" dirty="0"/>
              <a:t>What categories exist? </a:t>
            </a:r>
          </a:p>
          <a:p>
            <a:r>
              <a:rPr lang="en-US" sz="1400" dirty="0"/>
              <a:t>Same as classification</a:t>
            </a:r>
          </a:p>
          <a:p>
            <a:r>
              <a:rPr lang="en-US" sz="1400" dirty="0"/>
              <a:t>Unsupervised Learning</a:t>
            </a:r>
          </a:p>
          <a:p>
            <a:endParaRPr lang="en-US" sz="1400" dirty="0"/>
          </a:p>
          <a:p>
            <a:endParaRPr lang="en-US" sz="1400" dirty="0"/>
          </a:p>
          <a:p>
            <a:pPr marL="114300" indent="0">
              <a:buNone/>
            </a:pPr>
            <a:r>
              <a:rPr lang="en-US" sz="2600" b="1" dirty="0"/>
              <a:t>Anomaly Detection</a:t>
            </a:r>
          </a:p>
          <a:p>
            <a:pPr marL="114300" indent="0">
              <a:buNone/>
            </a:pPr>
            <a:r>
              <a:rPr lang="en-US" sz="1400" dirty="0"/>
              <a:t>(</a:t>
            </a:r>
            <a:r>
              <a:rPr lang="en-US" sz="1400" dirty="0" err="1"/>
              <a:t>eg.</a:t>
            </a:r>
            <a:r>
              <a:rPr lang="en-US" sz="1400" dirty="0"/>
              <a:t> Noise reduction, time series analysis, multiple imputation for missing values)</a:t>
            </a:r>
          </a:p>
          <a:p>
            <a:pPr marL="114300" indent="0">
              <a:buNone/>
            </a:pPr>
            <a:endParaRPr lang="en-US" sz="1400" dirty="0"/>
          </a:p>
        </p:txBody>
      </p:sp>
      <p:sp>
        <p:nvSpPr>
          <p:cNvPr id="3" name="Title 2">
            <a:extLst>
              <a:ext uri="{FF2B5EF4-FFF2-40B4-BE49-F238E27FC236}">
                <a16:creationId xmlns:a16="http://schemas.microsoft.com/office/drawing/2014/main" id="{1B9038FA-CABB-C927-79BF-4FC6455BD276}"/>
              </a:ext>
            </a:extLst>
          </p:cNvPr>
          <p:cNvSpPr>
            <a:spLocks noGrp="1"/>
          </p:cNvSpPr>
          <p:nvPr>
            <p:ph type="title"/>
          </p:nvPr>
        </p:nvSpPr>
        <p:spPr/>
        <p:txBody>
          <a:bodyPr>
            <a:normAutofit fontScale="90000"/>
          </a:bodyPr>
          <a:lstStyle/>
          <a:p>
            <a:r>
              <a:rPr lang="en-US"/>
              <a:t>What kind of problems can we solve?</a:t>
            </a:r>
            <a:endParaRPr lang="en-US" dirty="0"/>
          </a:p>
        </p:txBody>
      </p:sp>
      <p:sp>
        <p:nvSpPr>
          <p:cNvPr id="6" name="Text Placeholder 3">
            <a:extLst>
              <a:ext uri="{FF2B5EF4-FFF2-40B4-BE49-F238E27FC236}">
                <a16:creationId xmlns:a16="http://schemas.microsoft.com/office/drawing/2014/main" id="{EF7DAE99-7227-B4FC-E0AD-73754FBB05E1}"/>
              </a:ext>
            </a:extLst>
          </p:cNvPr>
          <p:cNvSpPr txBox="1">
            <a:spLocks/>
          </p:cNvSpPr>
          <p:nvPr/>
        </p:nvSpPr>
        <p:spPr>
          <a:xfrm>
            <a:off x="4417874" y="1135743"/>
            <a:ext cx="2283536" cy="36576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accent2"/>
              </a:buClr>
              <a:buSzPts val="1800"/>
              <a:buFont typeface="Arial"/>
              <a:buChar char="•"/>
              <a:defRPr sz="2800" b="0" i="0" u="none" strike="noStrike" cap="none">
                <a:solidFill>
                  <a:schemeClr val="accent2"/>
                </a:solidFill>
                <a:latin typeface="Times"/>
                <a:ea typeface="Times"/>
                <a:cs typeface="Times"/>
                <a:sym typeface="Times"/>
              </a:defRPr>
            </a:lvl1pPr>
            <a:lvl2pPr marL="914400" marR="0" lvl="1" indent="-342900" algn="l" rtl="0">
              <a:lnSpc>
                <a:spcPct val="100000"/>
              </a:lnSpc>
              <a:spcBef>
                <a:spcPts val="360"/>
              </a:spcBef>
              <a:spcAft>
                <a:spcPts val="0"/>
              </a:spcAft>
              <a:buClr>
                <a:schemeClr val="accent2"/>
              </a:buClr>
              <a:buSzPts val="1800"/>
              <a:buFont typeface="Arial"/>
              <a:buChar char="–"/>
              <a:defRPr sz="2400" b="0" i="0" u="none" strike="noStrike" cap="none">
                <a:solidFill>
                  <a:schemeClr val="accent2"/>
                </a:solidFill>
                <a:latin typeface="Times"/>
                <a:ea typeface="Times"/>
                <a:cs typeface="Times"/>
                <a:sym typeface="Times"/>
              </a:defRPr>
            </a:lvl2pPr>
            <a:lvl3pPr marL="1371600" marR="0" lvl="2"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Times"/>
                <a:ea typeface="Times"/>
                <a:cs typeface="Times"/>
                <a:sym typeface="Times"/>
              </a:defRPr>
            </a:lvl3pPr>
            <a:lvl4pPr marL="1828800" marR="0" lvl="3" indent="-342900" algn="l" rtl="0">
              <a:lnSpc>
                <a:spcPct val="100000"/>
              </a:lnSpc>
              <a:spcBef>
                <a:spcPts val="360"/>
              </a:spcBef>
              <a:spcAft>
                <a:spcPts val="0"/>
              </a:spcAft>
              <a:buClr>
                <a:schemeClr val="accent2"/>
              </a:buClr>
              <a:buSzPts val="1800"/>
              <a:buFont typeface="Arial"/>
              <a:buChar char="–"/>
              <a:defRPr sz="1600" b="0" i="0" u="none" strike="noStrike" cap="none">
                <a:solidFill>
                  <a:schemeClr val="accent2"/>
                </a:solidFill>
                <a:latin typeface="Times"/>
                <a:ea typeface="Times"/>
                <a:cs typeface="Times"/>
                <a:sym typeface="Times"/>
              </a:defRPr>
            </a:lvl4pPr>
            <a:lvl5pPr marL="2286000" marR="0" lvl="4" indent="-342900" algn="l" rtl="0">
              <a:lnSpc>
                <a:spcPct val="100000"/>
              </a:lnSpc>
              <a:spcBef>
                <a:spcPts val="360"/>
              </a:spcBef>
              <a:spcAft>
                <a:spcPts val="0"/>
              </a:spcAft>
              <a:buClr>
                <a:schemeClr val="accent2"/>
              </a:buClr>
              <a:buSzPts val="1800"/>
              <a:buFont typeface="Arial"/>
              <a:buChar char="»"/>
              <a:defRPr sz="1600" b="0" i="0" u="none" strike="noStrike" cap="none">
                <a:solidFill>
                  <a:schemeClr val="accent2"/>
                </a:solidFill>
                <a:latin typeface="Times"/>
                <a:ea typeface="Times"/>
                <a:cs typeface="Times"/>
                <a:sym typeface="Times"/>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imes"/>
                <a:ea typeface="Times"/>
                <a:cs typeface="Times"/>
                <a:sym typeface="Times"/>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imes"/>
                <a:ea typeface="Times"/>
                <a:cs typeface="Times"/>
                <a:sym typeface="Times"/>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imes"/>
                <a:ea typeface="Times"/>
                <a:cs typeface="Times"/>
                <a:sym typeface="Times"/>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imes"/>
                <a:ea typeface="Times"/>
                <a:cs typeface="Times"/>
                <a:sym typeface="Times"/>
              </a:defRPr>
            </a:lvl9pPr>
          </a:lstStyle>
          <a:p>
            <a:pPr marL="114300" indent="0">
              <a:buNone/>
            </a:pPr>
            <a:r>
              <a:rPr lang="en-US" sz="2600" b="1" dirty="0"/>
              <a:t>Regression </a:t>
            </a:r>
          </a:p>
          <a:p>
            <a:pPr marL="114300" indent="0">
              <a:buNone/>
            </a:pPr>
            <a:r>
              <a:rPr lang="en-US" sz="1400" dirty="0"/>
              <a:t>Predict the value of an observation, given certain data</a:t>
            </a:r>
          </a:p>
          <a:p>
            <a:pPr marL="114300" indent="0">
              <a:buNone/>
            </a:pPr>
            <a:endParaRPr lang="en-US" sz="2600" dirty="0"/>
          </a:p>
          <a:p>
            <a:pPr marL="114300" indent="0">
              <a:buNone/>
            </a:pPr>
            <a:r>
              <a:rPr lang="en-US" sz="2600" b="1" dirty="0"/>
              <a:t>Classification</a:t>
            </a:r>
            <a:endParaRPr lang="en-US" b="1" dirty="0"/>
          </a:p>
          <a:p>
            <a:pPr marL="114300" indent="0">
              <a:buNone/>
            </a:pPr>
            <a:r>
              <a:rPr lang="en-US" sz="1700" dirty="0"/>
              <a:t>Predicting unordered qualitative responses for observations (</a:t>
            </a:r>
            <a:r>
              <a:rPr lang="en-US" sz="1700" dirty="0" err="1"/>
              <a:t>eg.</a:t>
            </a:r>
            <a:r>
              <a:rPr lang="en-US" sz="1700" dirty="0"/>
              <a:t> </a:t>
            </a:r>
            <a:r>
              <a:rPr lang="en-US" sz="1400" dirty="0"/>
              <a:t>Recommendation)</a:t>
            </a:r>
          </a:p>
        </p:txBody>
      </p:sp>
      <p:pic>
        <p:nvPicPr>
          <p:cNvPr id="5" name="Picture 4">
            <a:extLst>
              <a:ext uri="{FF2B5EF4-FFF2-40B4-BE49-F238E27FC236}">
                <a16:creationId xmlns:a16="http://schemas.microsoft.com/office/drawing/2014/main" id="{DFADF80B-D1EF-7958-2EA4-9AA50CC5B429}"/>
              </a:ext>
            </a:extLst>
          </p:cNvPr>
          <p:cNvPicPr>
            <a:picLocks noChangeAspect="1"/>
          </p:cNvPicPr>
          <p:nvPr/>
        </p:nvPicPr>
        <p:blipFill>
          <a:blip r:embed="rId3"/>
          <a:stretch>
            <a:fillRect/>
          </a:stretch>
        </p:blipFill>
        <p:spPr>
          <a:xfrm>
            <a:off x="287257" y="1314563"/>
            <a:ext cx="3262954" cy="3086100"/>
          </a:xfrm>
          <a:prstGeom prst="rect">
            <a:avLst/>
          </a:prstGeom>
        </p:spPr>
      </p:pic>
    </p:spTree>
    <p:extLst>
      <p:ext uri="{BB962C8B-B14F-4D97-AF65-F5344CB8AC3E}">
        <p14:creationId xmlns:p14="http://schemas.microsoft.com/office/powerpoint/2010/main" val="47348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9861D-EAD8-1E08-D911-89EC0151B0EB}"/>
              </a:ext>
            </a:extLst>
          </p:cNvPr>
          <p:cNvSpPr>
            <a:spLocks noGrp="1"/>
          </p:cNvSpPr>
          <p:nvPr>
            <p:ph type="title"/>
          </p:nvPr>
        </p:nvSpPr>
        <p:spPr>
          <a:xfrm>
            <a:off x="304272" y="2568987"/>
            <a:ext cx="8620933" cy="822390"/>
          </a:xfrm>
        </p:spPr>
        <p:txBody>
          <a:bodyPr>
            <a:normAutofit fontScale="90000"/>
          </a:bodyPr>
          <a:lstStyle/>
          <a:p>
            <a:r>
              <a:rPr lang="en-US" sz="2800" dirty="0"/>
              <a:t>Discussion Q: </a:t>
            </a:r>
            <a:br>
              <a:rPr lang="en-US" sz="2800" dirty="0"/>
            </a:br>
            <a:r>
              <a:rPr lang="en-US" sz="2800" dirty="0"/>
              <a:t>       3 Real World Applications of Classification Algorithms</a:t>
            </a:r>
            <a:br>
              <a:rPr lang="en-US" sz="2800" dirty="0"/>
            </a:br>
            <a:r>
              <a:rPr lang="en-US" sz="1000" dirty="0"/>
              <a:t>10 minutes</a:t>
            </a:r>
            <a:endParaRPr lang="en-US" sz="2800" dirty="0"/>
          </a:p>
        </p:txBody>
      </p:sp>
    </p:spTree>
    <p:extLst>
      <p:ext uri="{BB962C8B-B14F-4D97-AF65-F5344CB8AC3E}">
        <p14:creationId xmlns:p14="http://schemas.microsoft.com/office/powerpoint/2010/main" val="223335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9FA74-39FD-72B4-53DA-085BF206341C}"/>
              </a:ext>
            </a:extLst>
          </p:cNvPr>
          <p:cNvSpPr>
            <a:spLocks noGrp="1"/>
          </p:cNvSpPr>
          <p:nvPr>
            <p:ph type="title"/>
          </p:nvPr>
        </p:nvSpPr>
        <p:spPr>
          <a:xfrm>
            <a:off x="0" y="388356"/>
            <a:ext cx="9144000" cy="403957"/>
          </a:xfrm>
        </p:spPr>
        <p:txBody>
          <a:bodyPr>
            <a:normAutofit fontScale="90000"/>
          </a:bodyPr>
          <a:lstStyle/>
          <a:p>
            <a:r>
              <a:rPr lang="en-US" dirty="0"/>
              <a:t>Real World Applications of Classification Algorithms </a:t>
            </a:r>
          </a:p>
        </p:txBody>
      </p:sp>
      <p:pic>
        <p:nvPicPr>
          <p:cNvPr id="5" name="Picture 4" descr="Case Study: Building a Song Recommender with Audio Data using Logistic  Regression | by Abhishek Shah | Medium">
            <a:extLst>
              <a:ext uri="{FF2B5EF4-FFF2-40B4-BE49-F238E27FC236}">
                <a16:creationId xmlns:a16="http://schemas.microsoft.com/office/drawing/2014/main" id="{6678E968-D954-0F9B-9803-E27AD8A7E747}"/>
              </a:ext>
            </a:extLst>
          </p:cNvPr>
          <p:cNvPicPr>
            <a:picLocks noChangeAspect="1"/>
          </p:cNvPicPr>
          <p:nvPr/>
        </p:nvPicPr>
        <p:blipFill>
          <a:blip r:embed="rId3"/>
          <a:stretch>
            <a:fillRect/>
          </a:stretch>
        </p:blipFill>
        <p:spPr>
          <a:xfrm>
            <a:off x="378707" y="2045852"/>
            <a:ext cx="3019877" cy="2801388"/>
          </a:xfrm>
          <a:prstGeom prst="rect">
            <a:avLst/>
          </a:prstGeom>
        </p:spPr>
      </p:pic>
      <p:pic>
        <p:nvPicPr>
          <p:cNvPr id="6" name="Picture 5" descr="Automated Text Classification Using Machine Learning | by Shashank Gupta |  Towards Data Science">
            <a:extLst>
              <a:ext uri="{FF2B5EF4-FFF2-40B4-BE49-F238E27FC236}">
                <a16:creationId xmlns:a16="http://schemas.microsoft.com/office/drawing/2014/main" id="{AEBA6AD5-38C1-6972-A492-F9AB0C998DC4}"/>
              </a:ext>
            </a:extLst>
          </p:cNvPr>
          <p:cNvPicPr>
            <a:picLocks noChangeAspect="1"/>
          </p:cNvPicPr>
          <p:nvPr/>
        </p:nvPicPr>
        <p:blipFill>
          <a:blip r:embed="rId4"/>
          <a:stretch>
            <a:fillRect/>
          </a:stretch>
        </p:blipFill>
        <p:spPr>
          <a:xfrm>
            <a:off x="6039041" y="995517"/>
            <a:ext cx="2976191" cy="1488095"/>
          </a:xfrm>
          <a:prstGeom prst="rect">
            <a:avLst/>
          </a:prstGeom>
        </p:spPr>
      </p:pic>
      <p:pic>
        <p:nvPicPr>
          <p:cNvPr id="7" name="Picture 6" descr="Classification in Machine Learning: A Guide for Beginners | DataCamp">
            <a:extLst>
              <a:ext uri="{FF2B5EF4-FFF2-40B4-BE49-F238E27FC236}">
                <a16:creationId xmlns:a16="http://schemas.microsoft.com/office/drawing/2014/main" id="{16EBA123-99C8-6550-31B3-36FC4269376B}"/>
              </a:ext>
            </a:extLst>
          </p:cNvPr>
          <p:cNvPicPr>
            <a:picLocks noChangeAspect="1"/>
          </p:cNvPicPr>
          <p:nvPr/>
        </p:nvPicPr>
        <p:blipFill>
          <a:blip r:embed="rId5"/>
          <a:stretch>
            <a:fillRect/>
          </a:stretch>
        </p:blipFill>
        <p:spPr>
          <a:xfrm>
            <a:off x="3657553" y="2611671"/>
            <a:ext cx="3600448" cy="2321699"/>
          </a:xfrm>
          <a:prstGeom prst="rect">
            <a:avLst/>
          </a:prstGeom>
        </p:spPr>
      </p:pic>
      <p:pic>
        <p:nvPicPr>
          <p:cNvPr id="4" name="Picture 3" descr="Elon Musk: Tesla raises cost of 'self-driving' cars - BBC News">
            <a:extLst>
              <a:ext uri="{FF2B5EF4-FFF2-40B4-BE49-F238E27FC236}">
                <a16:creationId xmlns:a16="http://schemas.microsoft.com/office/drawing/2014/main" id="{7B9F1AD8-55DC-BD31-1FCA-7D7EFF5C737D}"/>
              </a:ext>
            </a:extLst>
          </p:cNvPr>
          <p:cNvPicPr>
            <a:picLocks noChangeAspect="1"/>
          </p:cNvPicPr>
          <p:nvPr/>
        </p:nvPicPr>
        <p:blipFill>
          <a:blip r:embed="rId6"/>
          <a:stretch>
            <a:fillRect/>
          </a:stretch>
        </p:blipFill>
        <p:spPr>
          <a:xfrm>
            <a:off x="3139049" y="972663"/>
            <a:ext cx="2743200" cy="1536192"/>
          </a:xfrm>
          <a:prstGeom prst="rect">
            <a:avLst/>
          </a:prstGeom>
        </p:spPr>
      </p:pic>
    </p:spTree>
    <p:extLst>
      <p:ext uri="{BB962C8B-B14F-4D97-AF65-F5344CB8AC3E}">
        <p14:creationId xmlns:p14="http://schemas.microsoft.com/office/powerpoint/2010/main" val="362376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Custom 1">
      <a:dk1>
        <a:srgbClr val="000000"/>
      </a:dk1>
      <a:lt1>
        <a:srgbClr val="FFFFFF"/>
      </a:lt1>
      <a:dk2>
        <a:srgbClr val="303030"/>
      </a:dk2>
      <a:lt2>
        <a:srgbClr val="DEDEE0"/>
      </a:lt2>
      <a:accent1>
        <a:srgbClr val="B31B1B"/>
      </a:accent1>
      <a:accent2>
        <a:srgbClr val="4D4F53"/>
      </a:accent2>
      <a:accent3>
        <a:srgbClr val="A2998B"/>
      </a:accent3>
      <a:accent4>
        <a:srgbClr val="EF9595"/>
      </a:accent4>
      <a:accent5>
        <a:srgbClr val="7D7364"/>
      </a:accent5>
      <a:accent6>
        <a:srgbClr val="A8B1C4"/>
      </a:accent6>
      <a:hlink>
        <a:srgbClr val="3B4558"/>
      </a:hlink>
      <a:folHlink>
        <a:srgbClr val="5967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26</Slides>
  <Notes>19</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Machine Learning: Supervised Learning</vt:lpstr>
      <vt:lpstr>Agenda</vt:lpstr>
      <vt:lpstr>Machine Learning is defined as...</vt:lpstr>
      <vt:lpstr>How do we learn?</vt:lpstr>
      <vt:lpstr>How do we teach machines?</vt:lpstr>
      <vt:lpstr>Machine Learning Algorithms</vt:lpstr>
      <vt:lpstr>What kind of problems can we solve?</vt:lpstr>
      <vt:lpstr>Discussion Q:         3 Real World Applications of Classification Algorithms 10 minutes</vt:lpstr>
      <vt:lpstr>Real World Applications of Classification Algorithms </vt:lpstr>
      <vt:lpstr>Live Coding: Prep Steps</vt:lpstr>
      <vt:lpstr>Cat-Dog Classifier Example</vt:lpstr>
      <vt:lpstr>Curse of dimensionality &amp; Overfitting</vt:lpstr>
      <vt:lpstr>The curse of dimensionality introduces sparseness of the training data</vt:lpstr>
      <vt:lpstr>Live Coding Demo</vt:lpstr>
      <vt:lpstr>Interpretation: OLS vs Maximum Likelihood</vt:lpstr>
      <vt:lpstr>Live Coding Demo</vt:lpstr>
      <vt:lpstr>Building Intuition...</vt:lpstr>
      <vt:lpstr>Live Coding Demo: K-Means Clustering </vt:lpstr>
      <vt:lpstr>PowerPoint Presentation</vt:lpstr>
      <vt:lpstr>Summary</vt:lpstr>
      <vt:lpstr>Choose statistical techniques based on your goals and the properties of the data.</vt:lpstr>
      <vt:lpstr>PowerPoint Presentation</vt:lpstr>
      <vt:lpstr>Resources</vt:lpstr>
      <vt:lpstr>PowerPoint Presentation</vt:lpstr>
      <vt:lpstr>PowerPoint Presentation</vt:lpstr>
      <vt:lpstr>Bias Variance Tradeoff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Factor Analysis w/ R</dc:title>
  <dc:creator>Clive D. Howard</dc:creator>
  <cp:revision>1023</cp:revision>
  <dcterms:created xsi:type="dcterms:W3CDTF">2022-08-29T18:08:16Z</dcterms:created>
  <dcterms:modified xsi:type="dcterms:W3CDTF">2023-11-09T15:50:11Z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0x010100E4E48E5D017E1E4BAC6C235E437E8B81</vt:lpwstr>
  </property>
</Properties>
</file>